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sldIdLst>
    <p:sldId id="256" r:id="rId2"/>
    <p:sldId id="259" r:id="rId3"/>
    <p:sldId id="289" r:id="rId4"/>
    <p:sldId id="264" r:id="rId5"/>
    <p:sldId id="293" r:id="rId6"/>
    <p:sldId id="291" r:id="rId7"/>
    <p:sldId id="288" r:id="rId8"/>
    <p:sldId id="273" r:id="rId9"/>
    <p:sldId id="262" r:id="rId10"/>
    <p:sldId id="276" r:id="rId11"/>
    <p:sldId id="278" r:id="rId12"/>
    <p:sldId id="279" r:id="rId13"/>
    <p:sldId id="283" r:id="rId14"/>
    <p:sldId id="281" r:id="rId15"/>
    <p:sldId id="284" r:id="rId16"/>
    <p:sldId id="294" r:id="rId17"/>
    <p:sldId id="285" r:id="rId18"/>
    <p:sldId id="270" r:id="rId19"/>
    <p:sldId id="286" r:id="rId20"/>
    <p:sldId id="29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138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7E0102-5B98-46CA-BF53-7A7D22A561A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E901428-A279-424F-BA34-2D9E917C360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VERBAL – ORAL /WRITTEN</a:t>
          </a:r>
        </a:p>
      </dgm:t>
    </dgm:pt>
    <dgm:pt modelId="{89AD2C9F-75E8-4BC5-AE30-DBBC00462406}" type="parTrans" cxnId="{0E47EFCD-242D-4313-AD02-A9D9489783FB}">
      <dgm:prSet/>
      <dgm:spPr/>
      <dgm:t>
        <a:bodyPr/>
        <a:lstStyle/>
        <a:p>
          <a:endParaRPr lang="en-US"/>
        </a:p>
      </dgm:t>
    </dgm:pt>
    <dgm:pt modelId="{390A990F-93A7-40E2-8DC4-19F5C85C42F6}" type="sibTrans" cxnId="{0E47EFCD-242D-4313-AD02-A9D9489783FB}">
      <dgm:prSet/>
      <dgm:spPr/>
      <dgm:t>
        <a:bodyPr/>
        <a:lstStyle/>
        <a:p>
          <a:endParaRPr lang="en-US"/>
        </a:p>
      </dgm:t>
    </dgm:pt>
    <dgm:pt modelId="{1CDE7B17-3258-4228-8815-7E644F8CF98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NON VERBAL</a:t>
          </a:r>
        </a:p>
      </dgm:t>
    </dgm:pt>
    <dgm:pt modelId="{F1089D52-A081-495E-9D29-B73C4807CD85}" type="parTrans" cxnId="{C9ACB8CF-4A71-4B3C-957E-ECCDD70AAA62}">
      <dgm:prSet/>
      <dgm:spPr/>
      <dgm:t>
        <a:bodyPr/>
        <a:lstStyle/>
        <a:p>
          <a:endParaRPr lang="en-US"/>
        </a:p>
      </dgm:t>
    </dgm:pt>
    <dgm:pt modelId="{DDF2BEB2-7D3D-4BFB-9A2F-8F6EC9687D94}" type="sibTrans" cxnId="{C9ACB8CF-4A71-4B3C-957E-ECCDD70AAA62}">
      <dgm:prSet/>
      <dgm:spPr/>
      <dgm:t>
        <a:bodyPr/>
        <a:lstStyle/>
        <a:p>
          <a:endParaRPr lang="en-US"/>
        </a:p>
      </dgm:t>
    </dgm:pt>
    <dgm:pt modelId="{375AC873-1A3C-4C6F-9B28-CB483C1022B8}" type="pres">
      <dgm:prSet presAssocID="{FC7E0102-5B98-46CA-BF53-7A7D22A561A9}" presName="root" presStyleCnt="0">
        <dgm:presLayoutVars>
          <dgm:dir/>
          <dgm:resizeHandles val="exact"/>
        </dgm:presLayoutVars>
      </dgm:prSet>
      <dgm:spPr/>
    </dgm:pt>
    <dgm:pt modelId="{3FA1D6CB-1D6C-4CC0-8292-78C2528212A5}" type="pres">
      <dgm:prSet presAssocID="{2E901428-A279-424F-BA34-2D9E917C360F}" presName="compNode" presStyleCnt="0"/>
      <dgm:spPr/>
    </dgm:pt>
    <dgm:pt modelId="{2B1C5727-75FA-4220-A182-A29DE4C76601}" type="pres">
      <dgm:prSet presAssocID="{2E901428-A279-424F-BA34-2D9E917C360F}" presName="bgRect" presStyleLbl="bgShp" presStyleIdx="0" presStyleCnt="2"/>
      <dgm:spPr/>
    </dgm:pt>
    <dgm:pt modelId="{5E2CCC1C-28C8-48BA-9F6C-8A5B616904CA}" type="pres">
      <dgm:prSet presAssocID="{2E901428-A279-424F-BA34-2D9E917C360F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E3DBD691-85F1-4443-B41C-FD90FCC30526}" type="pres">
      <dgm:prSet presAssocID="{2E901428-A279-424F-BA34-2D9E917C360F}" presName="spaceRect" presStyleCnt="0"/>
      <dgm:spPr/>
    </dgm:pt>
    <dgm:pt modelId="{B5630443-D6F4-492D-B533-BCFD273F47B6}" type="pres">
      <dgm:prSet presAssocID="{2E901428-A279-424F-BA34-2D9E917C360F}" presName="parTx" presStyleLbl="revTx" presStyleIdx="0" presStyleCnt="2">
        <dgm:presLayoutVars>
          <dgm:chMax val="0"/>
          <dgm:chPref val="0"/>
        </dgm:presLayoutVars>
      </dgm:prSet>
      <dgm:spPr/>
    </dgm:pt>
    <dgm:pt modelId="{FB2E8E55-5C1D-45B3-806B-4468C90DD035}" type="pres">
      <dgm:prSet presAssocID="{390A990F-93A7-40E2-8DC4-19F5C85C42F6}" presName="sibTrans" presStyleCnt="0"/>
      <dgm:spPr/>
    </dgm:pt>
    <dgm:pt modelId="{E3DA08CF-312D-41EE-ADA6-90F9397BE399}" type="pres">
      <dgm:prSet presAssocID="{1CDE7B17-3258-4228-8815-7E644F8CF982}" presName="compNode" presStyleCnt="0"/>
      <dgm:spPr/>
    </dgm:pt>
    <dgm:pt modelId="{275237A7-9702-4348-BF99-EB08D64C2811}" type="pres">
      <dgm:prSet presAssocID="{1CDE7B17-3258-4228-8815-7E644F8CF982}" presName="bgRect" presStyleLbl="bgShp" presStyleIdx="1" presStyleCnt="2"/>
      <dgm:spPr/>
    </dgm:pt>
    <dgm:pt modelId="{92488C3F-E1E5-47E8-99A6-4A594054D784}" type="pres">
      <dgm:prSet presAssocID="{1CDE7B17-3258-4228-8815-7E644F8CF98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gaphone"/>
        </a:ext>
      </dgm:extLst>
    </dgm:pt>
    <dgm:pt modelId="{01C81481-282C-4D5A-8E58-8186242B950A}" type="pres">
      <dgm:prSet presAssocID="{1CDE7B17-3258-4228-8815-7E644F8CF982}" presName="spaceRect" presStyleCnt="0"/>
      <dgm:spPr/>
    </dgm:pt>
    <dgm:pt modelId="{FD00F9F9-17F0-46BA-9A5F-9D787E872C84}" type="pres">
      <dgm:prSet presAssocID="{1CDE7B17-3258-4228-8815-7E644F8CF982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9F3172AD-2074-420A-A31E-B3273BB1EB38}" type="presOf" srcId="{FC7E0102-5B98-46CA-BF53-7A7D22A561A9}" destId="{375AC873-1A3C-4C6F-9B28-CB483C1022B8}" srcOrd="0" destOrd="0" presId="urn:microsoft.com/office/officeart/2018/2/layout/IconVerticalSolidList"/>
    <dgm:cxn modelId="{0E47EFCD-242D-4313-AD02-A9D9489783FB}" srcId="{FC7E0102-5B98-46CA-BF53-7A7D22A561A9}" destId="{2E901428-A279-424F-BA34-2D9E917C360F}" srcOrd="0" destOrd="0" parTransId="{89AD2C9F-75E8-4BC5-AE30-DBBC00462406}" sibTransId="{390A990F-93A7-40E2-8DC4-19F5C85C42F6}"/>
    <dgm:cxn modelId="{C9ACB8CF-4A71-4B3C-957E-ECCDD70AAA62}" srcId="{FC7E0102-5B98-46CA-BF53-7A7D22A561A9}" destId="{1CDE7B17-3258-4228-8815-7E644F8CF982}" srcOrd="1" destOrd="0" parTransId="{F1089D52-A081-495E-9D29-B73C4807CD85}" sibTransId="{DDF2BEB2-7D3D-4BFB-9A2F-8F6EC9687D94}"/>
    <dgm:cxn modelId="{944F5CDC-1011-44D1-9C68-94D2873949B4}" type="presOf" srcId="{1CDE7B17-3258-4228-8815-7E644F8CF982}" destId="{FD00F9F9-17F0-46BA-9A5F-9D787E872C84}" srcOrd="0" destOrd="0" presId="urn:microsoft.com/office/officeart/2018/2/layout/IconVerticalSolidList"/>
    <dgm:cxn modelId="{C52D8AE4-BB78-4928-BF84-D7D0F0C368F9}" type="presOf" srcId="{2E901428-A279-424F-BA34-2D9E917C360F}" destId="{B5630443-D6F4-492D-B533-BCFD273F47B6}" srcOrd="0" destOrd="0" presId="urn:microsoft.com/office/officeart/2018/2/layout/IconVerticalSolidList"/>
    <dgm:cxn modelId="{76CAD61C-65AF-4FB9-B109-49F380AD17DA}" type="presParOf" srcId="{375AC873-1A3C-4C6F-9B28-CB483C1022B8}" destId="{3FA1D6CB-1D6C-4CC0-8292-78C2528212A5}" srcOrd="0" destOrd="0" presId="urn:microsoft.com/office/officeart/2018/2/layout/IconVerticalSolidList"/>
    <dgm:cxn modelId="{7287B835-A81B-4093-BFEE-5AFAC7C2D9BC}" type="presParOf" srcId="{3FA1D6CB-1D6C-4CC0-8292-78C2528212A5}" destId="{2B1C5727-75FA-4220-A182-A29DE4C76601}" srcOrd="0" destOrd="0" presId="urn:microsoft.com/office/officeart/2018/2/layout/IconVerticalSolidList"/>
    <dgm:cxn modelId="{13C25CAA-3033-4CCE-9D3D-0EBEA25D8488}" type="presParOf" srcId="{3FA1D6CB-1D6C-4CC0-8292-78C2528212A5}" destId="{5E2CCC1C-28C8-48BA-9F6C-8A5B616904CA}" srcOrd="1" destOrd="0" presId="urn:microsoft.com/office/officeart/2018/2/layout/IconVerticalSolidList"/>
    <dgm:cxn modelId="{D9A2315E-360D-4CED-9C71-0789ADD2ECF8}" type="presParOf" srcId="{3FA1D6CB-1D6C-4CC0-8292-78C2528212A5}" destId="{E3DBD691-85F1-4443-B41C-FD90FCC30526}" srcOrd="2" destOrd="0" presId="urn:microsoft.com/office/officeart/2018/2/layout/IconVerticalSolidList"/>
    <dgm:cxn modelId="{5D0346DF-49AA-440E-B564-E8D296A161E2}" type="presParOf" srcId="{3FA1D6CB-1D6C-4CC0-8292-78C2528212A5}" destId="{B5630443-D6F4-492D-B533-BCFD273F47B6}" srcOrd="3" destOrd="0" presId="urn:microsoft.com/office/officeart/2018/2/layout/IconVerticalSolidList"/>
    <dgm:cxn modelId="{C6538E42-ADC2-48DF-AA4D-D3C086F13644}" type="presParOf" srcId="{375AC873-1A3C-4C6F-9B28-CB483C1022B8}" destId="{FB2E8E55-5C1D-45B3-806B-4468C90DD035}" srcOrd="1" destOrd="0" presId="urn:microsoft.com/office/officeart/2018/2/layout/IconVerticalSolidList"/>
    <dgm:cxn modelId="{1B9F1D22-5F85-4E08-A8DF-35BDB73B7749}" type="presParOf" srcId="{375AC873-1A3C-4C6F-9B28-CB483C1022B8}" destId="{E3DA08CF-312D-41EE-ADA6-90F9397BE399}" srcOrd="2" destOrd="0" presId="urn:microsoft.com/office/officeart/2018/2/layout/IconVerticalSolidList"/>
    <dgm:cxn modelId="{9D4ACE55-2E87-4C39-9714-470E8329326F}" type="presParOf" srcId="{E3DA08CF-312D-41EE-ADA6-90F9397BE399}" destId="{275237A7-9702-4348-BF99-EB08D64C2811}" srcOrd="0" destOrd="0" presId="urn:microsoft.com/office/officeart/2018/2/layout/IconVerticalSolidList"/>
    <dgm:cxn modelId="{E1EB4E6F-39E1-432E-90E7-C38FCA26F35A}" type="presParOf" srcId="{E3DA08CF-312D-41EE-ADA6-90F9397BE399}" destId="{92488C3F-E1E5-47E8-99A6-4A594054D784}" srcOrd="1" destOrd="0" presId="urn:microsoft.com/office/officeart/2018/2/layout/IconVerticalSolidList"/>
    <dgm:cxn modelId="{E1598531-5040-41A4-9F3E-C4577D56A80B}" type="presParOf" srcId="{E3DA08CF-312D-41EE-ADA6-90F9397BE399}" destId="{01C81481-282C-4D5A-8E58-8186242B950A}" srcOrd="2" destOrd="0" presId="urn:microsoft.com/office/officeart/2018/2/layout/IconVerticalSolidList"/>
    <dgm:cxn modelId="{7BF2347C-6E00-4E13-9C4E-24B6088D9396}" type="presParOf" srcId="{E3DA08CF-312D-41EE-ADA6-90F9397BE399}" destId="{FD00F9F9-17F0-46BA-9A5F-9D787E872C8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CE9FDD-0BAD-4A67-8017-0249234C90A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C2BA5D6-7F7C-48C8-9EAE-EDEC263556CE}">
      <dgm:prSet/>
      <dgm:spPr/>
      <dgm:t>
        <a:bodyPr/>
        <a:lstStyle/>
        <a:p>
          <a:pPr>
            <a:defRPr cap="all"/>
          </a:pPr>
          <a:r>
            <a:rPr lang="en-US" b="0" i="0" dirty="0">
              <a:latin typeface="Garamond" panose="02020404030301010803" pitchFamily="18" charset="0"/>
            </a:rPr>
            <a:t>Information</a:t>
          </a:r>
          <a:endParaRPr lang="en-US" dirty="0">
            <a:latin typeface="Garamond" panose="02020404030301010803" pitchFamily="18" charset="0"/>
          </a:endParaRPr>
        </a:p>
      </dgm:t>
    </dgm:pt>
    <dgm:pt modelId="{36205E4A-5407-47E1-80D0-4784DDD474FD}" type="parTrans" cxnId="{3D473EDE-8CA2-4E12-9DE2-B0283B386399}">
      <dgm:prSet/>
      <dgm:spPr/>
      <dgm:t>
        <a:bodyPr/>
        <a:lstStyle/>
        <a:p>
          <a:endParaRPr lang="en-US"/>
        </a:p>
      </dgm:t>
    </dgm:pt>
    <dgm:pt modelId="{7FF29926-6856-4136-A901-A48D60EF6C9B}" type="sibTrans" cxnId="{3D473EDE-8CA2-4E12-9DE2-B0283B386399}">
      <dgm:prSet/>
      <dgm:spPr/>
      <dgm:t>
        <a:bodyPr/>
        <a:lstStyle/>
        <a:p>
          <a:endParaRPr lang="en-US"/>
        </a:p>
      </dgm:t>
    </dgm:pt>
    <dgm:pt modelId="{EE0AFC84-C497-446E-A446-15BF4074A0FB}">
      <dgm:prSet/>
      <dgm:spPr/>
      <dgm:t>
        <a:bodyPr/>
        <a:lstStyle/>
        <a:p>
          <a:pPr>
            <a:defRPr cap="all"/>
          </a:pPr>
          <a:r>
            <a:rPr lang="en-US" b="0" i="0" dirty="0">
              <a:latin typeface="Garamond" panose="02020404030301010803" pitchFamily="18" charset="0"/>
            </a:rPr>
            <a:t>Emotional expression</a:t>
          </a:r>
          <a:endParaRPr lang="en-US" dirty="0">
            <a:latin typeface="Garamond" panose="02020404030301010803" pitchFamily="18" charset="0"/>
          </a:endParaRPr>
        </a:p>
      </dgm:t>
    </dgm:pt>
    <dgm:pt modelId="{1BE83520-6CF1-42E6-AA3D-B6BDCE802B07}" type="parTrans" cxnId="{B23C6060-D35A-4C12-95AD-C07EA3E1673F}">
      <dgm:prSet/>
      <dgm:spPr/>
      <dgm:t>
        <a:bodyPr/>
        <a:lstStyle/>
        <a:p>
          <a:endParaRPr lang="en-US"/>
        </a:p>
      </dgm:t>
    </dgm:pt>
    <dgm:pt modelId="{F249FD3E-B453-4006-8478-D79D9BC544D2}" type="sibTrans" cxnId="{B23C6060-D35A-4C12-95AD-C07EA3E1673F}">
      <dgm:prSet/>
      <dgm:spPr/>
      <dgm:t>
        <a:bodyPr/>
        <a:lstStyle/>
        <a:p>
          <a:endParaRPr lang="en-US"/>
        </a:p>
      </dgm:t>
    </dgm:pt>
    <dgm:pt modelId="{0BDBE72E-15B0-4AFD-8C31-9ACB9CB5DADD}">
      <dgm:prSet/>
      <dgm:spPr/>
      <dgm:t>
        <a:bodyPr/>
        <a:lstStyle/>
        <a:p>
          <a:pPr>
            <a:defRPr cap="all"/>
          </a:pPr>
          <a:r>
            <a:rPr lang="en-US" b="0" i="0">
              <a:latin typeface="Garamond" panose="02020404030301010803" pitchFamily="18" charset="0"/>
            </a:rPr>
            <a:t>Motivation</a:t>
          </a:r>
          <a:endParaRPr lang="en-US">
            <a:latin typeface="Garamond" panose="02020404030301010803" pitchFamily="18" charset="0"/>
          </a:endParaRPr>
        </a:p>
      </dgm:t>
    </dgm:pt>
    <dgm:pt modelId="{79470319-C280-4C1A-BBA3-23004A59378F}" type="parTrans" cxnId="{7487501B-71AB-413A-894C-3D0EE28B5E1F}">
      <dgm:prSet/>
      <dgm:spPr/>
      <dgm:t>
        <a:bodyPr/>
        <a:lstStyle/>
        <a:p>
          <a:endParaRPr lang="en-US"/>
        </a:p>
      </dgm:t>
    </dgm:pt>
    <dgm:pt modelId="{E05A5549-BA4B-488A-96C8-72906B25F916}" type="sibTrans" cxnId="{7487501B-71AB-413A-894C-3D0EE28B5E1F}">
      <dgm:prSet/>
      <dgm:spPr/>
      <dgm:t>
        <a:bodyPr/>
        <a:lstStyle/>
        <a:p>
          <a:endParaRPr lang="en-US"/>
        </a:p>
      </dgm:t>
    </dgm:pt>
    <dgm:pt modelId="{A9215515-8363-43C9-A37D-C30DC4A24C59}">
      <dgm:prSet/>
      <dgm:spPr/>
      <dgm:t>
        <a:bodyPr/>
        <a:lstStyle/>
        <a:p>
          <a:pPr>
            <a:defRPr cap="all"/>
          </a:pPr>
          <a:r>
            <a:rPr lang="en-US" b="0" i="0">
              <a:latin typeface="Garamond" panose="02020404030301010803" pitchFamily="18" charset="0"/>
            </a:rPr>
            <a:t>Control</a:t>
          </a:r>
          <a:endParaRPr lang="en-US">
            <a:latin typeface="Garamond" panose="02020404030301010803" pitchFamily="18" charset="0"/>
          </a:endParaRPr>
        </a:p>
      </dgm:t>
    </dgm:pt>
    <dgm:pt modelId="{B8BF020C-997C-4D61-A7F5-BA197C909CA5}" type="parTrans" cxnId="{2337EE51-C4F3-419F-9C8B-C6F6EBA90DC7}">
      <dgm:prSet/>
      <dgm:spPr/>
      <dgm:t>
        <a:bodyPr/>
        <a:lstStyle/>
        <a:p>
          <a:endParaRPr lang="en-US"/>
        </a:p>
      </dgm:t>
    </dgm:pt>
    <dgm:pt modelId="{43E2975C-549D-4EE0-8F25-CDF381B7F5E1}" type="sibTrans" cxnId="{2337EE51-C4F3-419F-9C8B-C6F6EBA90DC7}">
      <dgm:prSet/>
      <dgm:spPr/>
      <dgm:t>
        <a:bodyPr/>
        <a:lstStyle/>
        <a:p>
          <a:endParaRPr lang="en-US"/>
        </a:p>
      </dgm:t>
    </dgm:pt>
    <dgm:pt modelId="{694F8C97-D41D-43B6-9569-47CED8EDA688}" type="pres">
      <dgm:prSet presAssocID="{53CE9FDD-0BAD-4A67-8017-0249234C90AB}" presName="root" presStyleCnt="0">
        <dgm:presLayoutVars>
          <dgm:dir/>
          <dgm:resizeHandles val="exact"/>
        </dgm:presLayoutVars>
      </dgm:prSet>
      <dgm:spPr/>
    </dgm:pt>
    <dgm:pt modelId="{ECB75EA2-6BBB-4BE8-AD4A-001C8F9B6E6D}" type="pres">
      <dgm:prSet presAssocID="{7C2BA5D6-7F7C-48C8-9EAE-EDEC263556CE}" presName="compNode" presStyleCnt="0"/>
      <dgm:spPr/>
    </dgm:pt>
    <dgm:pt modelId="{8376EAFA-7551-407F-A843-C0BAB843A431}" type="pres">
      <dgm:prSet presAssocID="{7C2BA5D6-7F7C-48C8-9EAE-EDEC263556CE}" presName="iconBgRect" presStyleLbl="bgShp" presStyleIdx="0" presStyleCnt="4"/>
      <dgm:spPr/>
    </dgm:pt>
    <dgm:pt modelId="{3DF79B26-5A1A-40F0-9C5D-F3ED38D3C360}" type="pres">
      <dgm:prSet presAssocID="{7C2BA5D6-7F7C-48C8-9EAE-EDEC263556C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7715E680-12BC-4671-93EA-3941FCD7E536}" type="pres">
      <dgm:prSet presAssocID="{7C2BA5D6-7F7C-48C8-9EAE-EDEC263556CE}" presName="spaceRect" presStyleCnt="0"/>
      <dgm:spPr/>
    </dgm:pt>
    <dgm:pt modelId="{E952F317-0413-470B-BCE7-B9806B0304E1}" type="pres">
      <dgm:prSet presAssocID="{7C2BA5D6-7F7C-48C8-9EAE-EDEC263556CE}" presName="textRect" presStyleLbl="revTx" presStyleIdx="0" presStyleCnt="4">
        <dgm:presLayoutVars>
          <dgm:chMax val="1"/>
          <dgm:chPref val="1"/>
        </dgm:presLayoutVars>
      </dgm:prSet>
      <dgm:spPr/>
    </dgm:pt>
    <dgm:pt modelId="{02D5B328-4D48-4219-B7F8-F9C9E65B8845}" type="pres">
      <dgm:prSet presAssocID="{7FF29926-6856-4136-A901-A48D60EF6C9B}" presName="sibTrans" presStyleCnt="0"/>
      <dgm:spPr/>
    </dgm:pt>
    <dgm:pt modelId="{0F694F20-F0DC-4D9E-B3F9-70B190C17A2E}" type="pres">
      <dgm:prSet presAssocID="{EE0AFC84-C497-446E-A446-15BF4074A0FB}" presName="compNode" presStyleCnt="0"/>
      <dgm:spPr/>
    </dgm:pt>
    <dgm:pt modelId="{300D5C25-112B-4046-844A-46DB54859543}" type="pres">
      <dgm:prSet presAssocID="{EE0AFC84-C497-446E-A446-15BF4074A0FB}" presName="iconBgRect" presStyleLbl="bgShp" presStyleIdx="1" presStyleCnt="4"/>
      <dgm:spPr/>
    </dgm:pt>
    <dgm:pt modelId="{F84564D4-D0E3-46E9-B1DD-7575E9B260CD}" type="pres">
      <dgm:prSet presAssocID="{EE0AFC84-C497-446E-A446-15BF4074A0F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iling Face with No Fill"/>
        </a:ext>
      </dgm:extLst>
    </dgm:pt>
    <dgm:pt modelId="{E889C29B-70E1-4937-8E27-863C53B188F0}" type="pres">
      <dgm:prSet presAssocID="{EE0AFC84-C497-446E-A446-15BF4074A0FB}" presName="spaceRect" presStyleCnt="0"/>
      <dgm:spPr/>
    </dgm:pt>
    <dgm:pt modelId="{91D82007-A755-44B8-A15B-8D7CEC79AF04}" type="pres">
      <dgm:prSet presAssocID="{EE0AFC84-C497-446E-A446-15BF4074A0FB}" presName="textRect" presStyleLbl="revTx" presStyleIdx="1" presStyleCnt="4">
        <dgm:presLayoutVars>
          <dgm:chMax val="1"/>
          <dgm:chPref val="1"/>
        </dgm:presLayoutVars>
      </dgm:prSet>
      <dgm:spPr/>
    </dgm:pt>
    <dgm:pt modelId="{6715D032-FD03-4927-87DF-14305A3B129D}" type="pres">
      <dgm:prSet presAssocID="{F249FD3E-B453-4006-8478-D79D9BC544D2}" presName="sibTrans" presStyleCnt="0"/>
      <dgm:spPr/>
    </dgm:pt>
    <dgm:pt modelId="{062A92E9-34C9-4129-8274-56BC09AF02B5}" type="pres">
      <dgm:prSet presAssocID="{0BDBE72E-15B0-4AFD-8C31-9ACB9CB5DADD}" presName="compNode" presStyleCnt="0"/>
      <dgm:spPr/>
    </dgm:pt>
    <dgm:pt modelId="{B652AEF8-907D-453F-9B66-263DF4E8FC97}" type="pres">
      <dgm:prSet presAssocID="{0BDBE72E-15B0-4AFD-8C31-9ACB9CB5DADD}" presName="iconBgRect" presStyleLbl="bgShp" presStyleIdx="2" presStyleCnt="4"/>
      <dgm:spPr/>
    </dgm:pt>
    <dgm:pt modelId="{AD1E42D1-281A-4E33-8101-17598AA732B7}" type="pres">
      <dgm:prSet presAssocID="{0BDBE72E-15B0-4AFD-8C31-9ACB9CB5DAD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14E14D78-7282-43A5-A383-7A5431415AC2}" type="pres">
      <dgm:prSet presAssocID="{0BDBE72E-15B0-4AFD-8C31-9ACB9CB5DADD}" presName="spaceRect" presStyleCnt="0"/>
      <dgm:spPr/>
    </dgm:pt>
    <dgm:pt modelId="{053264A4-2F39-4C2B-9452-8ADF16F59BF6}" type="pres">
      <dgm:prSet presAssocID="{0BDBE72E-15B0-4AFD-8C31-9ACB9CB5DADD}" presName="textRect" presStyleLbl="revTx" presStyleIdx="2" presStyleCnt="4">
        <dgm:presLayoutVars>
          <dgm:chMax val="1"/>
          <dgm:chPref val="1"/>
        </dgm:presLayoutVars>
      </dgm:prSet>
      <dgm:spPr/>
    </dgm:pt>
    <dgm:pt modelId="{A42598F4-D950-4621-B631-DB5DAC458431}" type="pres">
      <dgm:prSet presAssocID="{E05A5549-BA4B-488A-96C8-72906B25F916}" presName="sibTrans" presStyleCnt="0"/>
      <dgm:spPr/>
    </dgm:pt>
    <dgm:pt modelId="{9EC1A9D9-BFC4-4698-A61A-9D9986B1B1A1}" type="pres">
      <dgm:prSet presAssocID="{A9215515-8363-43C9-A37D-C30DC4A24C59}" presName="compNode" presStyleCnt="0"/>
      <dgm:spPr/>
    </dgm:pt>
    <dgm:pt modelId="{202D1AF6-B862-449C-BB85-F2A0892EF569}" type="pres">
      <dgm:prSet presAssocID="{A9215515-8363-43C9-A37D-C30DC4A24C59}" presName="iconBgRect" presStyleLbl="bgShp" presStyleIdx="3" presStyleCnt="4"/>
      <dgm:spPr/>
    </dgm:pt>
    <dgm:pt modelId="{173CA697-3161-4CC4-99D1-E3308F7B0833}" type="pres">
      <dgm:prSet presAssocID="{A9215515-8363-43C9-A37D-C30DC4A24C5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4E6120E3-B86C-4E2D-9BFA-D0A13D358F8D}" type="pres">
      <dgm:prSet presAssocID="{A9215515-8363-43C9-A37D-C30DC4A24C59}" presName="spaceRect" presStyleCnt="0"/>
      <dgm:spPr/>
    </dgm:pt>
    <dgm:pt modelId="{99306DED-08B5-426A-930C-E80D8E4F2079}" type="pres">
      <dgm:prSet presAssocID="{A9215515-8363-43C9-A37D-C30DC4A24C59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73A390C-0DC6-4C06-81AD-E82320C4A26B}" type="presOf" srcId="{0BDBE72E-15B0-4AFD-8C31-9ACB9CB5DADD}" destId="{053264A4-2F39-4C2B-9452-8ADF16F59BF6}" srcOrd="0" destOrd="0" presId="urn:microsoft.com/office/officeart/2018/5/layout/IconCircleLabelList"/>
    <dgm:cxn modelId="{7487501B-71AB-413A-894C-3D0EE28B5E1F}" srcId="{53CE9FDD-0BAD-4A67-8017-0249234C90AB}" destId="{0BDBE72E-15B0-4AFD-8C31-9ACB9CB5DADD}" srcOrd="2" destOrd="0" parTransId="{79470319-C280-4C1A-BBA3-23004A59378F}" sibTransId="{E05A5549-BA4B-488A-96C8-72906B25F916}"/>
    <dgm:cxn modelId="{B23C6060-D35A-4C12-95AD-C07EA3E1673F}" srcId="{53CE9FDD-0BAD-4A67-8017-0249234C90AB}" destId="{EE0AFC84-C497-446E-A446-15BF4074A0FB}" srcOrd="1" destOrd="0" parTransId="{1BE83520-6CF1-42E6-AA3D-B6BDCE802B07}" sibTransId="{F249FD3E-B453-4006-8478-D79D9BC544D2}"/>
    <dgm:cxn modelId="{A9120668-55F1-465D-9D05-632B7620CB7B}" type="presOf" srcId="{A9215515-8363-43C9-A37D-C30DC4A24C59}" destId="{99306DED-08B5-426A-930C-E80D8E4F2079}" srcOrd="0" destOrd="0" presId="urn:microsoft.com/office/officeart/2018/5/layout/IconCircleLabelList"/>
    <dgm:cxn modelId="{157CC46F-6FEF-4944-A07A-796459FE4DD6}" type="presOf" srcId="{53CE9FDD-0BAD-4A67-8017-0249234C90AB}" destId="{694F8C97-D41D-43B6-9569-47CED8EDA688}" srcOrd="0" destOrd="0" presId="urn:microsoft.com/office/officeart/2018/5/layout/IconCircleLabelList"/>
    <dgm:cxn modelId="{2337EE51-C4F3-419F-9C8B-C6F6EBA90DC7}" srcId="{53CE9FDD-0BAD-4A67-8017-0249234C90AB}" destId="{A9215515-8363-43C9-A37D-C30DC4A24C59}" srcOrd="3" destOrd="0" parTransId="{B8BF020C-997C-4D61-A7F5-BA197C909CA5}" sibTransId="{43E2975C-549D-4EE0-8F25-CDF381B7F5E1}"/>
    <dgm:cxn modelId="{8CD05D76-58C0-43A1-AE62-BC73852CDD75}" type="presOf" srcId="{EE0AFC84-C497-446E-A446-15BF4074A0FB}" destId="{91D82007-A755-44B8-A15B-8D7CEC79AF04}" srcOrd="0" destOrd="0" presId="urn:microsoft.com/office/officeart/2018/5/layout/IconCircleLabelList"/>
    <dgm:cxn modelId="{3D473EDE-8CA2-4E12-9DE2-B0283B386399}" srcId="{53CE9FDD-0BAD-4A67-8017-0249234C90AB}" destId="{7C2BA5D6-7F7C-48C8-9EAE-EDEC263556CE}" srcOrd="0" destOrd="0" parTransId="{36205E4A-5407-47E1-80D0-4784DDD474FD}" sibTransId="{7FF29926-6856-4136-A901-A48D60EF6C9B}"/>
    <dgm:cxn modelId="{D80E59E3-0984-4018-B097-0294022102C6}" type="presOf" srcId="{7C2BA5D6-7F7C-48C8-9EAE-EDEC263556CE}" destId="{E952F317-0413-470B-BCE7-B9806B0304E1}" srcOrd="0" destOrd="0" presId="urn:microsoft.com/office/officeart/2018/5/layout/IconCircleLabelList"/>
    <dgm:cxn modelId="{3697BFFC-9D03-4B5A-8F93-04B7012FCEF4}" type="presParOf" srcId="{694F8C97-D41D-43B6-9569-47CED8EDA688}" destId="{ECB75EA2-6BBB-4BE8-AD4A-001C8F9B6E6D}" srcOrd="0" destOrd="0" presId="urn:microsoft.com/office/officeart/2018/5/layout/IconCircleLabelList"/>
    <dgm:cxn modelId="{6A9B79C8-0918-44E3-856F-222909B28350}" type="presParOf" srcId="{ECB75EA2-6BBB-4BE8-AD4A-001C8F9B6E6D}" destId="{8376EAFA-7551-407F-A843-C0BAB843A431}" srcOrd="0" destOrd="0" presId="urn:microsoft.com/office/officeart/2018/5/layout/IconCircleLabelList"/>
    <dgm:cxn modelId="{6E1AB1B0-591C-4695-B8DB-4E32A7DDF15D}" type="presParOf" srcId="{ECB75EA2-6BBB-4BE8-AD4A-001C8F9B6E6D}" destId="{3DF79B26-5A1A-40F0-9C5D-F3ED38D3C360}" srcOrd="1" destOrd="0" presId="urn:microsoft.com/office/officeart/2018/5/layout/IconCircleLabelList"/>
    <dgm:cxn modelId="{74FC27E2-AFFA-460E-98E6-CF9323EAEAD3}" type="presParOf" srcId="{ECB75EA2-6BBB-4BE8-AD4A-001C8F9B6E6D}" destId="{7715E680-12BC-4671-93EA-3941FCD7E536}" srcOrd="2" destOrd="0" presId="urn:microsoft.com/office/officeart/2018/5/layout/IconCircleLabelList"/>
    <dgm:cxn modelId="{A552C049-C93B-402D-A62D-DE8E60997735}" type="presParOf" srcId="{ECB75EA2-6BBB-4BE8-AD4A-001C8F9B6E6D}" destId="{E952F317-0413-470B-BCE7-B9806B0304E1}" srcOrd="3" destOrd="0" presId="urn:microsoft.com/office/officeart/2018/5/layout/IconCircleLabelList"/>
    <dgm:cxn modelId="{1BE774A7-B613-431C-9FBE-D48344C96CAC}" type="presParOf" srcId="{694F8C97-D41D-43B6-9569-47CED8EDA688}" destId="{02D5B328-4D48-4219-B7F8-F9C9E65B8845}" srcOrd="1" destOrd="0" presId="urn:microsoft.com/office/officeart/2018/5/layout/IconCircleLabelList"/>
    <dgm:cxn modelId="{280D0F1D-1BB0-4BA6-888A-8E6BDC887E7C}" type="presParOf" srcId="{694F8C97-D41D-43B6-9569-47CED8EDA688}" destId="{0F694F20-F0DC-4D9E-B3F9-70B190C17A2E}" srcOrd="2" destOrd="0" presId="urn:microsoft.com/office/officeart/2018/5/layout/IconCircleLabelList"/>
    <dgm:cxn modelId="{6DBC797E-A6E9-4820-8D1C-CD8172ED7F3F}" type="presParOf" srcId="{0F694F20-F0DC-4D9E-B3F9-70B190C17A2E}" destId="{300D5C25-112B-4046-844A-46DB54859543}" srcOrd="0" destOrd="0" presId="urn:microsoft.com/office/officeart/2018/5/layout/IconCircleLabelList"/>
    <dgm:cxn modelId="{B3D29344-D5B7-47E5-B287-3B516F210B49}" type="presParOf" srcId="{0F694F20-F0DC-4D9E-B3F9-70B190C17A2E}" destId="{F84564D4-D0E3-46E9-B1DD-7575E9B260CD}" srcOrd="1" destOrd="0" presId="urn:microsoft.com/office/officeart/2018/5/layout/IconCircleLabelList"/>
    <dgm:cxn modelId="{6EEAFD16-C53C-4BC6-8875-242E565BB70F}" type="presParOf" srcId="{0F694F20-F0DC-4D9E-B3F9-70B190C17A2E}" destId="{E889C29B-70E1-4937-8E27-863C53B188F0}" srcOrd="2" destOrd="0" presId="urn:microsoft.com/office/officeart/2018/5/layout/IconCircleLabelList"/>
    <dgm:cxn modelId="{7507D062-37C1-41A0-8692-AF7B128C5F4F}" type="presParOf" srcId="{0F694F20-F0DC-4D9E-B3F9-70B190C17A2E}" destId="{91D82007-A755-44B8-A15B-8D7CEC79AF04}" srcOrd="3" destOrd="0" presId="urn:microsoft.com/office/officeart/2018/5/layout/IconCircleLabelList"/>
    <dgm:cxn modelId="{B899093B-02B4-4061-A9CF-C81F4C7572E3}" type="presParOf" srcId="{694F8C97-D41D-43B6-9569-47CED8EDA688}" destId="{6715D032-FD03-4927-87DF-14305A3B129D}" srcOrd="3" destOrd="0" presId="urn:microsoft.com/office/officeart/2018/5/layout/IconCircleLabelList"/>
    <dgm:cxn modelId="{D7AE332D-9E8A-4620-B9F4-E57FB1557D3C}" type="presParOf" srcId="{694F8C97-D41D-43B6-9569-47CED8EDA688}" destId="{062A92E9-34C9-4129-8274-56BC09AF02B5}" srcOrd="4" destOrd="0" presId="urn:microsoft.com/office/officeart/2018/5/layout/IconCircleLabelList"/>
    <dgm:cxn modelId="{60CB3E61-07D3-450C-8407-F2A48EA8873A}" type="presParOf" srcId="{062A92E9-34C9-4129-8274-56BC09AF02B5}" destId="{B652AEF8-907D-453F-9B66-263DF4E8FC97}" srcOrd="0" destOrd="0" presId="urn:microsoft.com/office/officeart/2018/5/layout/IconCircleLabelList"/>
    <dgm:cxn modelId="{D26782CF-7107-4FB0-AC21-4B48E8A2BFCD}" type="presParOf" srcId="{062A92E9-34C9-4129-8274-56BC09AF02B5}" destId="{AD1E42D1-281A-4E33-8101-17598AA732B7}" srcOrd="1" destOrd="0" presId="urn:microsoft.com/office/officeart/2018/5/layout/IconCircleLabelList"/>
    <dgm:cxn modelId="{B01A4956-00E1-48B7-831F-7F29066A3A1D}" type="presParOf" srcId="{062A92E9-34C9-4129-8274-56BC09AF02B5}" destId="{14E14D78-7282-43A5-A383-7A5431415AC2}" srcOrd="2" destOrd="0" presId="urn:microsoft.com/office/officeart/2018/5/layout/IconCircleLabelList"/>
    <dgm:cxn modelId="{37A8F4A8-1171-4A30-A97E-0FA4ED82447C}" type="presParOf" srcId="{062A92E9-34C9-4129-8274-56BC09AF02B5}" destId="{053264A4-2F39-4C2B-9452-8ADF16F59BF6}" srcOrd="3" destOrd="0" presId="urn:microsoft.com/office/officeart/2018/5/layout/IconCircleLabelList"/>
    <dgm:cxn modelId="{7F647545-A1A0-453E-9CBD-C6D86B3A2E75}" type="presParOf" srcId="{694F8C97-D41D-43B6-9569-47CED8EDA688}" destId="{A42598F4-D950-4621-B631-DB5DAC458431}" srcOrd="5" destOrd="0" presId="urn:microsoft.com/office/officeart/2018/5/layout/IconCircleLabelList"/>
    <dgm:cxn modelId="{3A248F16-2775-425B-AB62-1A61F6BF8DC3}" type="presParOf" srcId="{694F8C97-D41D-43B6-9569-47CED8EDA688}" destId="{9EC1A9D9-BFC4-4698-A61A-9D9986B1B1A1}" srcOrd="6" destOrd="0" presId="urn:microsoft.com/office/officeart/2018/5/layout/IconCircleLabelList"/>
    <dgm:cxn modelId="{F4132464-16D5-4E3F-BE45-5251FBEB4860}" type="presParOf" srcId="{9EC1A9D9-BFC4-4698-A61A-9D9986B1B1A1}" destId="{202D1AF6-B862-449C-BB85-F2A0892EF569}" srcOrd="0" destOrd="0" presId="urn:microsoft.com/office/officeart/2018/5/layout/IconCircleLabelList"/>
    <dgm:cxn modelId="{9E605415-FF09-4136-9E7F-7F1A115855FB}" type="presParOf" srcId="{9EC1A9D9-BFC4-4698-A61A-9D9986B1B1A1}" destId="{173CA697-3161-4CC4-99D1-E3308F7B0833}" srcOrd="1" destOrd="0" presId="urn:microsoft.com/office/officeart/2018/5/layout/IconCircleLabelList"/>
    <dgm:cxn modelId="{FCB6D22E-F975-48AD-8230-75AA87AEFA0C}" type="presParOf" srcId="{9EC1A9D9-BFC4-4698-A61A-9D9986B1B1A1}" destId="{4E6120E3-B86C-4E2D-9BFA-D0A13D358F8D}" srcOrd="2" destOrd="0" presId="urn:microsoft.com/office/officeart/2018/5/layout/IconCircleLabelList"/>
    <dgm:cxn modelId="{849C5A42-5EF5-4C31-B193-DB70D131E28D}" type="presParOf" srcId="{9EC1A9D9-BFC4-4698-A61A-9D9986B1B1A1}" destId="{99306DED-08B5-426A-930C-E80D8E4F207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C5727-75FA-4220-A182-A29DE4C76601}">
      <dsp:nvSpPr>
        <dsp:cNvPr id="0" name=""/>
        <dsp:cNvSpPr/>
      </dsp:nvSpPr>
      <dsp:spPr>
        <a:xfrm>
          <a:off x="0" y="918110"/>
          <a:ext cx="6797675" cy="169497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2CCC1C-28C8-48BA-9F6C-8A5B616904CA}">
      <dsp:nvSpPr>
        <dsp:cNvPr id="0" name=""/>
        <dsp:cNvSpPr/>
      </dsp:nvSpPr>
      <dsp:spPr>
        <a:xfrm>
          <a:off x="512729" y="1299479"/>
          <a:ext cx="932235" cy="9322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630443-D6F4-492D-B533-BCFD273F47B6}">
      <dsp:nvSpPr>
        <dsp:cNvPr id="0" name=""/>
        <dsp:cNvSpPr/>
      </dsp:nvSpPr>
      <dsp:spPr>
        <a:xfrm>
          <a:off x="1957694" y="918110"/>
          <a:ext cx="4839980" cy="16949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385" tIns="179385" rIns="179385" bIns="179385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VERBAL – ORAL /WRITTEN</a:t>
          </a:r>
        </a:p>
      </dsp:txBody>
      <dsp:txXfrm>
        <a:off x="1957694" y="918110"/>
        <a:ext cx="4839980" cy="1694973"/>
      </dsp:txXfrm>
    </dsp:sp>
    <dsp:sp modelId="{275237A7-9702-4348-BF99-EB08D64C2811}">
      <dsp:nvSpPr>
        <dsp:cNvPr id="0" name=""/>
        <dsp:cNvSpPr/>
      </dsp:nvSpPr>
      <dsp:spPr>
        <a:xfrm>
          <a:off x="0" y="3036827"/>
          <a:ext cx="6797675" cy="169497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488C3F-E1E5-47E8-99A6-4A594054D784}">
      <dsp:nvSpPr>
        <dsp:cNvPr id="0" name=""/>
        <dsp:cNvSpPr/>
      </dsp:nvSpPr>
      <dsp:spPr>
        <a:xfrm>
          <a:off x="512729" y="3418196"/>
          <a:ext cx="932235" cy="9322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00F9F9-17F0-46BA-9A5F-9D787E872C84}">
      <dsp:nvSpPr>
        <dsp:cNvPr id="0" name=""/>
        <dsp:cNvSpPr/>
      </dsp:nvSpPr>
      <dsp:spPr>
        <a:xfrm>
          <a:off x="1957694" y="3036827"/>
          <a:ext cx="4839980" cy="16949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385" tIns="179385" rIns="179385" bIns="179385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NON VERBAL</a:t>
          </a:r>
        </a:p>
      </dsp:txBody>
      <dsp:txXfrm>
        <a:off x="1957694" y="3036827"/>
        <a:ext cx="4839980" cy="16949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6EAFA-7551-407F-A843-C0BAB843A431}">
      <dsp:nvSpPr>
        <dsp:cNvPr id="0" name=""/>
        <dsp:cNvSpPr/>
      </dsp:nvSpPr>
      <dsp:spPr>
        <a:xfrm>
          <a:off x="550892" y="394754"/>
          <a:ext cx="1444760" cy="144476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F79B26-5A1A-40F0-9C5D-F3ED38D3C360}">
      <dsp:nvSpPr>
        <dsp:cNvPr id="0" name=""/>
        <dsp:cNvSpPr/>
      </dsp:nvSpPr>
      <dsp:spPr>
        <a:xfrm>
          <a:off x="858792" y="702654"/>
          <a:ext cx="828961" cy="82896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52F317-0413-470B-BCE7-B9806B0304E1}">
      <dsp:nvSpPr>
        <dsp:cNvPr id="0" name=""/>
        <dsp:cNvSpPr/>
      </dsp:nvSpPr>
      <dsp:spPr>
        <a:xfrm>
          <a:off x="89042" y="2289522"/>
          <a:ext cx="236846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b="0" i="0" kern="1200" dirty="0">
              <a:latin typeface="Garamond" panose="02020404030301010803" pitchFamily="18" charset="0"/>
            </a:rPr>
            <a:t>Information</a:t>
          </a:r>
          <a:endParaRPr lang="en-US" sz="2600" kern="1200" dirty="0">
            <a:latin typeface="Garamond" panose="02020404030301010803" pitchFamily="18" charset="0"/>
          </a:endParaRPr>
        </a:p>
      </dsp:txBody>
      <dsp:txXfrm>
        <a:off x="89042" y="2289522"/>
        <a:ext cx="2368460" cy="720000"/>
      </dsp:txXfrm>
    </dsp:sp>
    <dsp:sp modelId="{300D5C25-112B-4046-844A-46DB54859543}">
      <dsp:nvSpPr>
        <dsp:cNvPr id="0" name=""/>
        <dsp:cNvSpPr/>
      </dsp:nvSpPr>
      <dsp:spPr>
        <a:xfrm>
          <a:off x="3333833" y="394754"/>
          <a:ext cx="1444760" cy="144476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4564D4-D0E3-46E9-B1DD-7575E9B260CD}">
      <dsp:nvSpPr>
        <dsp:cNvPr id="0" name=""/>
        <dsp:cNvSpPr/>
      </dsp:nvSpPr>
      <dsp:spPr>
        <a:xfrm>
          <a:off x="3641733" y="702654"/>
          <a:ext cx="828961" cy="82896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D82007-A755-44B8-A15B-8D7CEC79AF04}">
      <dsp:nvSpPr>
        <dsp:cNvPr id="0" name=""/>
        <dsp:cNvSpPr/>
      </dsp:nvSpPr>
      <dsp:spPr>
        <a:xfrm>
          <a:off x="2871984" y="2289522"/>
          <a:ext cx="236846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b="0" i="0" kern="1200" dirty="0">
              <a:latin typeface="Garamond" panose="02020404030301010803" pitchFamily="18" charset="0"/>
            </a:rPr>
            <a:t>Emotional expression</a:t>
          </a:r>
          <a:endParaRPr lang="en-US" sz="2600" kern="1200" dirty="0">
            <a:latin typeface="Garamond" panose="02020404030301010803" pitchFamily="18" charset="0"/>
          </a:endParaRPr>
        </a:p>
      </dsp:txBody>
      <dsp:txXfrm>
        <a:off x="2871984" y="2289522"/>
        <a:ext cx="2368460" cy="720000"/>
      </dsp:txXfrm>
    </dsp:sp>
    <dsp:sp modelId="{B652AEF8-907D-453F-9B66-263DF4E8FC97}">
      <dsp:nvSpPr>
        <dsp:cNvPr id="0" name=""/>
        <dsp:cNvSpPr/>
      </dsp:nvSpPr>
      <dsp:spPr>
        <a:xfrm>
          <a:off x="6116775" y="394754"/>
          <a:ext cx="1444760" cy="144476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1E42D1-281A-4E33-8101-17598AA732B7}">
      <dsp:nvSpPr>
        <dsp:cNvPr id="0" name=""/>
        <dsp:cNvSpPr/>
      </dsp:nvSpPr>
      <dsp:spPr>
        <a:xfrm>
          <a:off x="6424675" y="702654"/>
          <a:ext cx="828961" cy="82896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3264A4-2F39-4C2B-9452-8ADF16F59BF6}">
      <dsp:nvSpPr>
        <dsp:cNvPr id="0" name=""/>
        <dsp:cNvSpPr/>
      </dsp:nvSpPr>
      <dsp:spPr>
        <a:xfrm>
          <a:off x="5654925" y="2289522"/>
          <a:ext cx="236846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b="0" i="0" kern="1200">
              <a:latin typeface="Garamond" panose="02020404030301010803" pitchFamily="18" charset="0"/>
            </a:rPr>
            <a:t>Motivation</a:t>
          </a:r>
          <a:endParaRPr lang="en-US" sz="2600" kern="1200">
            <a:latin typeface="Garamond" panose="02020404030301010803" pitchFamily="18" charset="0"/>
          </a:endParaRPr>
        </a:p>
      </dsp:txBody>
      <dsp:txXfrm>
        <a:off x="5654925" y="2289522"/>
        <a:ext cx="2368460" cy="720000"/>
      </dsp:txXfrm>
    </dsp:sp>
    <dsp:sp modelId="{202D1AF6-B862-449C-BB85-F2A0892EF569}">
      <dsp:nvSpPr>
        <dsp:cNvPr id="0" name=""/>
        <dsp:cNvSpPr/>
      </dsp:nvSpPr>
      <dsp:spPr>
        <a:xfrm>
          <a:off x="8899716" y="394754"/>
          <a:ext cx="1444760" cy="144476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3CA697-3161-4CC4-99D1-E3308F7B0833}">
      <dsp:nvSpPr>
        <dsp:cNvPr id="0" name=""/>
        <dsp:cNvSpPr/>
      </dsp:nvSpPr>
      <dsp:spPr>
        <a:xfrm>
          <a:off x="9207616" y="702654"/>
          <a:ext cx="828961" cy="82896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306DED-08B5-426A-930C-E80D8E4F2079}">
      <dsp:nvSpPr>
        <dsp:cNvPr id="0" name=""/>
        <dsp:cNvSpPr/>
      </dsp:nvSpPr>
      <dsp:spPr>
        <a:xfrm>
          <a:off x="8437866" y="2289522"/>
          <a:ext cx="236846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b="0" i="0" kern="1200">
              <a:latin typeface="Garamond" panose="02020404030301010803" pitchFamily="18" charset="0"/>
            </a:rPr>
            <a:t>Control</a:t>
          </a:r>
          <a:endParaRPr lang="en-US" sz="2600" kern="1200">
            <a:latin typeface="Garamond" panose="02020404030301010803" pitchFamily="18" charset="0"/>
          </a:endParaRPr>
        </a:p>
      </dsp:txBody>
      <dsp:txXfrm>
        <a:off x="8437866" y="2289522"/>
        <a:ext cx="236846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544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61474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7430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3753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176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28862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2288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6968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4072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1350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100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577DE33-98E7-472E-A60D-36244538EDBF}" type="datetimeFigureOut">
              <a:rPr lang="en-IN" smtClean="0"/>
              <a:t>01-02-2025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F0A0FD-2E9A-45CA-BFAC-76EED5C02636}" type="slidenum">
              <a:rPr lang="en-IN" smtClean="0"/>
              <a:t>‹#›</a:t>
            </a:fld>
            <a:endParaRPr lang="en-IN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2118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71535-B50F-275C-BCDD-FAB2BFDD42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9754" y="639097"/>
            <a:ext cx="6253317" cy="3686015"/>
          </a:xfrm>
        </p:spPr>
        <p:txBody>
          <a:bodyPr>
            <a:normAutofit/>
          </a:bodyPr>
          <a:lstStyle/>
          <a:p>
            <a:r>
              <a:rPr lang="en-US" sz="6200" dirty="0"/>
              <a:t>COMMUNICATION</a:t>
            </a:r>
            <a:endParaRPr lang="en-IN" sz="6200" dirty="0"/>
          </a:p>
        </p:txBody>
      </p:sp>
      <p:pic>
        <p:nvPicPr>
          <p:cNvPr id="5" name="Picture 4" descr="A silhouettes of people talking with letters&#10;&#10;Description automatically generated">
            <a:extLst>
              <a:ext uri="{FF2B5EF4-FFF2-40B4-BE49-F238E27FC236}">
                <a16:creationId xmlns:a16="http://schemas.microsoft.com/office/drawing/2014/main" id="{8EDC6071-0994-F545-BEF6-7F311BD8E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99" y="1857090"/>
            <a:ext cx="4001315" cy="261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62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9B7DAE-8FAF-A43F-8C29-E036A1C41EC4}"/>
              </a:ext>
            </a:extLst>
          </p:cNvPr>
          <p:cNvSpPr txBox="1"/>
          <p:nvPr/>
        </p:nvSpPr>
        <p:spPr>
          <a:xfrm>
            <a:off x="1270000" y="444926"/>
            <a:ext cx="800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2400" b="0" i="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Use a clear , professional subject line </a:t>
            </a:r>
            <a:endParaRPr lang="en-IN" sz="2400" dirty="0">
              <a:solidFill>
                <a:schemeClr val="accent5">
                  <a:lumMod val="50000"/>
                </a:schemeClr>
              </a:solidFill>
              <a:latin typeface="Arial Rounded MT Bold" panose="020F0704030504030204" pitchFamily="34" charset="0"/>
              <a:cs typeface="AngsanaUPC" panose="02020603050405020304" pitchFamily="18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66920F-10AC-31FE-9E2A-73CAF2D1C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825" y="1418148"/>
            <a:ext cx="9694349" cy="365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22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975F33FB-4FD8-576E-1FE6-CE0EFB141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00" b="7001"/>
          <a:stretch>
            <a:fillRect/>
          </a:stretch>
        </p:blipFill>
        <p:spPr bwMode="auto">
          <a:xfrm>
            <a:off x="1223542" y="925098"/>
            <a:ext cx="8568485" cy="5007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E67B01-45E1-F858-5BC1-89B38242F043}"/>
              </a:ext>
            </a:extLst>
          </p:cNvPr>
          <p:cNvSpPr txBox="1"/>
          <p:nvPr/>
        </p:nvSpPr>
        <p:spPr>
          <a:xfrm>
            <a:off x="1223542" y="31087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0" i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defRPr>
            </a:lvl1pPr>
          </a:lstStyle>
          <a:p>
            <a:r>
              <a:rPr lang="en-US" sz="2400" dirty="0"/>
              <a:t>Avoid Multi </a:t>
            </a:r>
            <a:r>
              <a:rPr lang="en-US" sz="2400" dirty="0" err="1"/>
              <a:t>ColouredText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6770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1E0B4-7D0F-0AB3-9BE8-156EBA2FF153}"/>
              </a:ext>
            </a:extLst>
          </p:cNvPr>
          <p:cNvSpPr txBox="1">
            <a:spLocks/>
          </p:cNvSpPr>
          <p:nvPr/>
        </p:nvSpPr>
        <p:spPr bwMode="auto">
          <a:xfrm>
            <a:off x="954589" y="424190"/>
            <a:ext cx="8001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0" i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defRPr>
            </a:lvl1pPr>
          </a:lstStyle>
          <a:p>
            <a:r>
              <a:rPr lang="en-US" sz="2400" dirty="0"/>
              <a:t>Avoid UPPERCASE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5B25EC-3CC7-E73C-D5ED-5498B0578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9" r="7500" b="25000"/>
          <a:stretch>
            <a:fillRect/>
          </a:stretch>
        </p:blipFill>
        <p:spPr bwMode="auto">
          <a:xfrm>
            <a:off x="1036320" y="1219200"/>
            <a:ext cx="9144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5189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EB121A-E0BA-DB07-CA6E-36EAFA455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393" y="996444"/>
            <a:ext cx="7256862" cy="4496777"/>
          </a:xfrm>
          <a:prstGeom prst="rect">
            <a:avLst/>
          </a:prstGeom>
        </p:spPr>
      </p:pic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20BDBA6D-4D4F-2C8E-F955-1F8D407E7A31}"/>
              </a:ext>
            </a:extLst>
          </p:cNvPr>
          <p:cNvSpPr/>
          <p:nvPr/>
        </p:nvSpPr>
        <p:spPr>
          <a:xfrm>
            <a:off x="7044568" y="1609350"/>
            <a:ext cx="4355690" cy="1676865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N" sz="1800" dirty="0">
                <a:solidFill>
                  <a:schemeClr val="accent3">
                    <a:lumMod val="50000"/>
                  </a:schemeClr>
                </a:solidFill>
                <a:latin typeface="Aptos" panose="020B0004020202020204" pitchFamily="34" charset="0"/>
              </a:rPr>
              <a:t>To : Always address to the person from whom you are</a:t>
            </a:r>
          </a:p>
          <a:p>
            <a:pPr algn="just"/>
            <a:r>
              <a:rPr lang="en-IN" sz="1800" dirty="0">
                <a:solidFill>
                  <a:schemeClr val="accent3">
                    <a:lumMod val="50000"/>
                  </a:schemeClr>
                </a:solidFill>
                <a:latin typeface="Aptos" panose="020B0004020202020204" pitchFamily="34" charset="0"/>
              </a:rPr>
              <a:t>“Expecting an action to be taken” </a:t>
            </a: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2F6FB17B-29D8-1911-0609-FC654C438385}"/>
              </a:ext>
            </a:extLst>
          </p:cNvPr>
          <p:cNvSpPr/>
          <p:nvPr/>
        </p:nvSpPr>
        <p:spPr>
          <a:xfrm>
            <a:off x="7212698" y="3880729"/>
            <a:ext cx="4060722" cy="1612492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N" sz="1800" dirty="0">
                <a:solidFill>
                  <a:schemeClr val="accent3">
                    <a:lumMod val="50000"/>
                  </a:schemeClr>
                </a:solidFill>
                <a:latin typeface="Aptos" panose="020B0004020202020204" pitchFamily="34" charset="0"/>
              </a:rPr>
              <a:t>Cc : Always address to the persons to whom  you are expecting to “ Keep Informed”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D1EB02-AC68-8A83-1427-9FD07FD248DB}"/>
              </a:ext>
            </a:extLst>
          </p:cNvPr>
          <p:cNvCxnSpPr>
            <a:cxnSpLocks/>
          </p:cNvCxnSpPr>
          <p:nvPr/>
        </p:nvCxnSpPr>
        <p:spPr>
          <a:xfrm flipH="1" flipV="1">
            <a:off x="1597496" y="2408903"/>
            <a:ext cx="5615202" cy="2383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FAD6B9B-FAC9-AF57-C736-540FC1A678E4}"/>
              </a:ext>
            </a:extLst>
          </p:cNvPr>
          <p:cNvCxnSpPr>
            <a:cxnSpLocks/>
          </p:cNvCxnSpPr>
          <p:nvPr/>
        </p:nvCxnSpPr>
        <p:spPr>
          <a:xfrm flipH="1" flipV="1">
            <a:off x="1597496" y="2727990"/>
            <a:ext cx="5820697" cy="16768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2B45A72-0AF8-2121-1838-6401F3D1EDDA}"/>
              </a:ext>
            </a:extLst>
          </p:cNvPr>
          <p:cNvSpPr txBox="1"/>
          <p:nvPr/>
        </p:nvSpPr>
        <p:spPr>
          <a:xfrm>
            <a:off x="914728" y="379901"/>
            <a:ext cx="82394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0" i="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Ensure you CC all relevant recipients</a:t>
            </a:r>
            <a:endParaRPr lang="en-IN" sz="2400" dirty="0">
              <a:solidFill>
                <a:schemeClr val="accent5">
                  <a:lumMod val="50000"/>
                </a:schemeClr>
              </a:solidFill>
              <a:latin typeface="Arial Rounded MT Bold" panose="020F07040305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07006E-7566-EFA3-3228-2D2E888E96E3}"/>
              </a:ext>
            </a:extLst>
          </p:cNvPr>
          <p:cNvSpPr txBox="1"/>
          <p:nvPr/>
        </p:nvSpPr>
        <p:spPr>
          <a:xfrm>
            <a:off x="683670" y="5559645"/>
            <a:ext cx="82394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Avoid Bcc</a:t>
            </a:r>
            <a:endParaRPr lang="en-IN" sz="2400" dirty="0">
              <a:solidFill>
                <a:schemeClr val="accent5">
                  <a:lumMod val="50000"/>
                </a:schemeClr>
              </a:solidFill>
              <a:latin typeface="Arial Rounded MT Bold" panose="020F07040305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651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66896D-6AFD-C9AE-75C5-F3A968E97622}"/>
              </a:ext>
            </a:extLst>
          </p:cNvPr>
          <p:cNvSpPr txBox="1"/>
          <p:nvPr/>
        </p:nvSpPr>
        <p:spPr>
          <a:xfrm>
            <a:off x="751183" y="667367"/>
            <a:ext cx="619390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400" b="0" i="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Write your email before entering</a:t>
            </a:r>
          </a:p>
          <a:p>
            <a:pPr algn="l"/>
            <a:r>
              <a:rPr lang="en-US" sz="2400" b="0" i="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the recipient email address.</a:t>
            </a:r>
          </a:p>
          <a:p>
            <a:pPr algn="l"/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Third party reading/ Proof reading</a:t>
            </a:r>
          </a:p>
          <a:p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</p:txBody>
      </p:sp>
      <p:pic>
        <p:nvPicPr>
          <p:cNvPr id="7" name="Picture 6" descr="Email Etiquette - chandu_buet06's bangla blog">
            <a:extLst>
              <a:ext uri="{FF2B5EF4-FFF2-40B4-BE49-F238E27FC236}">
                <a16:creationId xmlns:a16="http://schemas.microsoft.com/office/drawing/2014/main" id="{B6D796E7-0C9C-5D56-7BE6-8F46D07A3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181" y="2606358"/>
            <a:ext cx="2900181" cy="221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4,800+ Shocking Email Stock Photos, Pictures &amp; Royalty-Free Images - iStock">
            <a:extLst>
              <a:ext uri="{FF2B5EF4-FFF2-40B4-BE49-F238E27FC236}">
                <a16:creationId xmlns:a16="http://schemas.microsoft.com/office/drawing/2014/main" id="{63D520C4-042D-9373-BCB2-0F9790E5F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905" y="2606358"/>
            <a:ext cx="3177062" cy="211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54F913-6C34-1E2F-620E-C470A1CAC232}"/>
              </a:ext>
            </a:extLst>
          </p:cNvPr>
          <p:cNvSpPr txBox="1"/>
          <p:nvPr/>
        </p:nvSpPr>
        <p:spPr>
          <a:xfrm>
            <a:off x="7228115" y="4967567"/>
            <a:ext cx="4452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Avoid Spelling mistakes of names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914D01-23D2-501A-2052-4D4820806632}"/>
              </a:ext>
            </a:extLst>
          </p:cNvPr>
          <p:cNvSpPr txBox="1"/>
          <p:nvPr/>
        </p:nvSpPr>
        <p:spPr>
          <a:xfrm>
            <a:off x="849086" y="4967568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Wingdings" panose="05000000000000000000" pitchFamily="2" charset="2"/>
              <a:buChar char="Ø"/>
              <a:defRPr sz="240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defRPr>
            </a:lvl1pPr>
          </a:lstStyle>
          <a:p>
            <a:r>
              <a:rPr lang="en-US" dirty="0"/>
              <a:t>Double check you have the correct recipient</a:t>
            </a:r>
          </a:p>
        </p:txBody>
      </p:sp>
    </p:spTree>
    <p:extLst>
      <p:ext uri="{BB962C8B-B14F-4D97-AF65-F5344CB8AC3E}">
        <p14:creationId xmlns:p14="http://schemas.microsoft.com/office/powerpoint/2010/main" val="1636543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157E3C-90F7-C928-3602-C81F2616C18C}"/>
              </a:ext>
            </a:extLst>
          </p:cNvPr>
          <p:cNvSpPr txBox="1"/>
          <p:nvPr/>
        </p:nvSpPr>
        <p:spPr>
          <a:xfrm>
            <a:off x="1130709" y="857988"/>
            <a:ext cx="60960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Avoid long paragraphs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Keep emails brief and to the point</a:t>
            </a:r>
          </a:p>
          <a:p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Structured mails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IN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Reply to your emails</a:t>
            </a:r>
          </a:p>
          <a:p>
            <a:endParaRPr lang="en-IN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Use the appropriate level of formality</a:t>
            </a:r>
          </a:p>
          <a:p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91888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91CCC-651F-1A89-1D19-9E16085D3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57199A-3904-C13C-2D74-A25C7242788C}"/>
              </a:ext>
            </a:extLst>
          </p:cNvPr>
          <p:cNvSpPr txBox="1"/>
          <p:nvPr/>
        </p:nvSpPr>
        <p:spPr>
          <a:xfrm>
            <a:off x="1130709" y="857988"/>
            <a:ext cx="60960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Employ a proper subject line</a:t>
            </a:r>
          </a:p>
          <a:p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Use punctuation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Practice correct grammar</a:t>
            </a:r>
          </a:p>
          <a:p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Include salutation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IN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Conclude with a signature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IN" sz="24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Rounded MT Bold" panose="020F0704030504030204" pitchFamily="34" charset="0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IN" sz="24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Check for the attachment</a:t>
            </a:r>
          </a:p>
        </p:txBody>
      </p:sp>
    </p:spTree>
    <p:extLst>
      <p:ext uri="{BB962C8B-B14F-4D97-AF65-F5344CB8AC3E}">
        <p14:creationId xmlns:p14="http://schemas.microsoft.com/office/powerpoint/2010/main" val="1677829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947B20-5D23-3486-E1EB-72CB2CC8F515}"/>
              </a:ext>
            </a:extLst>
          </p:cNvPr>
          <p:cNvSpPr txBox="1"/>
          <p:nvPr/>
        </p:nvSpPr>
        <p:spPr>
          <a:xfrm>
            <a:off x="910713" y="710915"/>
            <a:ext cx="6098458" cy="492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4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ea typeface="Aptos" panose="020B0004020202020204" pitchFamily="34" charset="0"/>
                <a:cs typeface="AngsanaUPC" panose="02020603050405020304" pitchFamily="18" charset="-34"/>
              </a:rPr>
              <a:t>R</a:t>
            </a:r>
            <a:r>
              <a:rPr lang="en-IN" sz="24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ea typeface="Aptos" panose="020B0004020202020204" pitchFamily="34" charset="0"/>
                <a:cs typeface="AngsanaUPC" panose="02020603050405020304" pitchFamily="18" charset="-34"/>
              </a:rPr>
              <a:t>EPORTS</a:t>
            </a:r>
            <a:endParaRPr lang="en-IN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CB2895-C853-2D13-FB69-4A305D7F6521}"/>
              </a:ext>
            </a:extLst>
          </p:cNvPr>
          <p:cNvSpPr txBox="1"/>
          <p:nvPr/>
        </p:nvSpPr>
        <p:spPr>
          <a:xfrm>
            <a:off x="910713" y="1432396"/>
            <a:ext cx="7387714" cy="3660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400" kern="1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ea typeface="Aptos" panose="020B0004020202020204" pitchFamily="34" charset="0"/>
                <a:cs typeface="AngsanaUPC" panose="02020603050405020304" pitchFamily="18" charset="-34"/>
              </a:rPr>
              <a:t>Spend time to prepare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400" kern="1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ea typeface="Aptos" panose="020B0004020202020204" pitchFamily="34" charset="0"/>
                <a:cs typeface="AngsanaUPC" panose="02020603050405020304" pitchFamily="18" charset="-34"/>
              </a:rPr>
              <a:t>Know your readers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400" kern="1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ea typeface="Aptos" panose="020B0004020202020204" pitchFamily="34" charset="0"/>
                <a:cs typeface="AngsanaUPC" panose="02020603050405020304" pitchFamily="18" charset="-34"/>
              </a:rPr>
              <a:t>Provide with precise, relevant information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ea typeface="Aptos" panose="020B0004020202020204" pitchFamily="34" charset="0"/>
                <a:cs typeface="AngsanaUPC" panose="02020603050405020304" pitchFamily="18" charset="-34"/>
              </a:rPr>
              <a:t>Compare with the previous reports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ea typeface="Aptos" panose="020B0004020202020204" pitchFamily="34" charset="0"/>
                <a:cs typeface="AngsanaUPC" panose="02020603050405020304" pitchFamily="18" charset="-34"/>
              </a:rPr>
              <a:t>R</a:t>
            </a:r>
            <a:r>
              <a:rPr lang="en-IN" sz="24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ea typeface="Aptos" panose="020B0004020202020204" pitchFamily="34" charset="0"/>
                <a:cs typeface="AngsanaUPC" panose="02020603050405020304" pitchFamily="18" charset="-34"/>
              </a:rPr>
              <a:t>e check the figures, information, dates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400" kern="1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ea typeface="Aptos" panose="020B0004020202020204" pitchFamily="34" charset="0"/>
                <a:cs typeface="AngsanaUPC" panose="02020603050405020304" pitchFamily="18" charset="-34"/>
              </a:rPr>
              <a:t>Authentic</a:t>
            </a:r>
            <a:endParaRPr lang="en-IN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07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A6F9BA-E6D4-8210-56FF-3E5F57F8F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43B41-66DA-9B9F-9FE8-8F739712E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57107"/>
            <a:ext cx="9649378" cy="893267"/>
          </a:xfrm>
        </p:spPr>
        <p:txBody>
          <a:bodyPr>
            <a:normAutofit/>
          </a:bodyPr>
          <a:lstStyle/>
          <a:p>
            <a:r>
              <a:rPr lang="en-IN" sz="4000" dirty="0">
                <a:solidFill>
                  <a:schemeClr val="accent1"/>
                </a:solidFill>
              </a:rPr>
              <a:t>Non-Verbal - How to be attractive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A0A98-EACC-3645-5FDC-CE7FEA9DA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75231"/>
            <a:ext cx="10058400" cy="4023360"/>
          </a:xfrm>
        </p:spPr>
        <p:txBody>
          <a:bodyPr/>
          <a:lstStyle/>
          <a:p>
            <a:pPr marL="342900" indent="-342900" defTabSz="4572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400" kern="1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Appearance</a:t>
            </a:r>
          </a:p>
          <a:p>
            <a:pPr marL="342900" indent="-342900" defTabSz="4572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400" kern="1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Body language/Facial expressions</a:t>
            </a:r>
          </a:p>
          <a:p>
            <a:pPr marL="342900" indent="-342900" defTabSz="4572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400" kern="1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Head movement</a:t>
            </a:r>
          </a:p>
          <a:p>
            <a:pPr marL="342900" indent="-342900" defTabSz="4572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400" kern="1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Gestures</a:t>
            </a:r>
          </a:p>
          <a:p>
            <a:pPr marL="342900" indent="-342900" defTabSz="4572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400" kern="100" dirty="0">
                <a:solidFill>
                  <a:srgbClr val="50164A"/>
                </a:solidFill>
                <a:effectLst>
                  <a:reflection blurRad="6350" stA="53000" endA="300" endPos="35500" dir="5400000" sy="-90000" algn="bl"/>
                </a:effectLst>
                <a:latin typeface="Arial Rounded MT Bold" panose="020F0704030504030204" pitchFamily="34" charset="0"/>
                <a:cs typeface="AngsanaUPC" panose="02020603050405020304" pitchFamily="18" charset="-34"/>
              </a:rPr>
              <a:t>Postures</a:t>
            </a:r>
          </a:p>
          <a:p>
            <a:pPr>
              <a:buFont typeface="Wingdings" panose="05000000000000000000" pitchFamily="2" charset="2"/>
              <a:buChar char="Ø"/>
            </a:pPr>
            <a:endParaRPr lang="en-IN" dirty="0"/>
          </a:p>
          <a:p>
            <a:endParaRPr lang="en-I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411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8D1B72-1B87-E99B-5C8A-20CFD9730171}"/>
              </a:ext>
            </a:extLst>
          </p:cNvPr>
          <p:cNvSpPr txBox="1"/>
          <p:nvPr/>
        </p:nvSpPr>
        <p:spPr>
          <a:xfrm>
            <a:off x="1381760" y="1305342"/>
            <a:ext cx="9611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SAMPLE MAIL or PLAY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66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FB5993E2-C02B-4335-ABA5-D8EC4655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0B801A2-5622-4BE8-9AD2-C337A2CD0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FA80E8-06D9-B73C-76ED-4412F56E8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5772840"/>
          </a:xfrm>
        </p:spPr>
        <p:txBody>
          <a:bodyPr anchor="ctr">
            <a:normAutofit/>
          </a:bodyPr>
          <a:lstStyle/>
          <a:p>
            <a:pPr algn="ctr"/>
            <a:r>
              <a:rPr lang="en-US" sz="3600" b="1" dirty="0">
                <a:solidFill>
                  <a:srgbClr val="FFFFFF"/>
                </a:solidFill>
              </a:rPr>
              <a:t>Types</a:t>
            </a:r>
            <a:endParaRPr lang="en-IN" sz="3600" b="1" dirty="0">
              <a:solidFill>
                <a:srgbClr val="FFFFFF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7AF614F-5BC3-4086-99F5-B87C5847A0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graphicFrame>
        <p:nvGraphicFramePr>
          <p:cNvPr id="24" name="Content Placeholder 2">
            <a:extLst>
              <a:ext uri="{FF2B5EF4-FFF2-40B4-BE49-F238E27FC236}">
                <a16:creationId xmlns:a16="http://schemas.microsoft.com/office/drawing/2014/main" id="{0CCB6EE0-DC83-FD30-9849-33C8120D6D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0683914"/>
              </p:ext>
            </p:extLst>
          </p:nvPr>
        </p:nvGraphicFramePr>
        <p:xfrm>
          <a:off x="4741863" y="639763"/>
          <a:ext cx="6797675" cy="564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02594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39EAA-1846-BCDD-7D19-2C0C780E6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449699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en-US" sz="8800" b="1" dirty="0">
                <a:solidFill>
                  <a:schemeClr val="accent2"/>
                </a:solidFill>
                <a:latin typeface="Arial Rounded MT Bold" panose="020F0704030504030204" pitchFamily="34" charset="0"/>
              </a:rPr>
              <a:t>Thank You</a:t>
            </a:r>
            <a:endParaRPr lang="en-IN" sz="8800" b="1" dirty="0">
              <a:solidFill>
                <a:schemeClr val="accent2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426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 descr="A white hexagons on a white background&#10;&#10;Description automatically generated">
            <a:extLst>
              <a:ext uri="{FF2B5EF4-FFF2-40B4-BE49-F238E27FC236}">
                <a16:creationId xmlns:a16="http://schemas.microsoft.com/office/drawing/2014/main" id="{D59D7998-FFBC-7475-99F3-FABF4688D95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13438" y="117987"/>
            <a:ext cx="12192000" cy="657143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F480D8F-2F63-4586-3AB3-8B6AB4153FAC}"/>
              </a:ext>
            </a:extLst>
          </p:cNvPr>
          <p:cNvSpPr/>
          <p:nvPr/>
        </p:nvSpPr>
        <p:spPr>
          <a:xfrm>
            <a:off x="3476596" y="351386"/>
            <a:ext cx="4976840" cy="592509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dirty="0"/>
              <a:t>VERBAL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D3E7033-6536-147A-6C9C-92CA8B4BA2D4}"/>
              </a:ext>
            </a:extLst>
          </p:cNvPr>
          <p:cNvSpPr/>
          <p:nvPr/>
        </p:nvSpPr>
        <p:spPr>
          <a:xfrm>
            <a:off x="1603181" y="1845104"/>
            <a:ext cx="2728925" cy="75235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Oral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F6612FC-5B66-2988-7B5F-FAEEF52CD287}"/>
              </a:ext>
            </a:extLst>
          </p:cNvPr>
          <p:cNvSpPr/>
          <p:nvPr/>
        </p:nvSpPr>
        <p:spPr>
          <a:xfrm>
            <a:off x="7859894" y="1845103"/>
            <a:ext cx="2728925" cy="75235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Written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9BF7F7F-E29C-F8E6-FDAE-032A21DA175F}"/>
              </a:ext>
            </a:extLst>
          </p:cNvPr>
          <p:cNvSpPr/>
          <p:nvPr/>
        </p:nvSpPr>
        <p:spPr>
          <a:xfrm>
            <a:off x="130712" y="3426846"/>
            <a:ext cx="1783507" cy="1087226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Phone Call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8E02F9-CB1C-869E-5364-C01EED58434E}"/>
              </a:ext>
            </a:extLst>
          </p:cNvPr>
          <p:cNvSpPr/>
          <p:nvPr/>
        </p:nvSpPr>
        <p:spPr>
          <a:xfrm>
            <a:off x="1923135" y="5013302"/>
            <a:ext cx="2089014" cy="1106177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</a:t>
            </a:r>
            <a:r>
              <a:rPr lang="en-IN" dirty="0"/>
              <a:t>ace to Face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B5EE5EB-E60A-2356-AC0A-D7914E9394E1}"/>
              </a:ext>
            </a:extLst>
          </p:cNvPr>
          <p:cNvSpPr/>
          <p:nvPr/>
        </p:nvSpPr>
        <p:spPr>
          <a:xfrm>
            <a:off x="6454875" y="3260422"/>
            <a:ext cx="945712" cy="75235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Emails 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21DAD2E-A091-03B3-BED2-8BDC5841B674}"/>
              </a:ext>
            </a:extLst>
          </p:cNvPr>
          <p:cNvSpPr/>
          <p:nvPr/>
        </p:nvSpPr>
        <p:spPr>
          <a:xfrm>
            <a:off x="8140070" y="4267261"/>
            <a:ext cx="945712" cy="75235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RFIs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A5D712A-0222-572B-7B17-CC4D9639ECA8}"/>
              </a:ext>
            </a:extLst>
          </p:cNvPr>
          <p:cNvSpPr/>
          <p:nvPr/>
        </p:nvSpPr>
        <p:spPr>
          <a:xfrm>
            <a:off x="5583638" y="5787445"/>
            <a:ext cx="945712" cy="50934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CARs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A3FBDE4-EFAD-F5E2-6F5C-B2A4DE7CBA69}"/>
              </a:ext>
            </a:extLst>
          </p:cNvPr>
          <p:cNvSpPr/>
          <p:nvPr/>
        </p:nvSpPr>
        <p:spPr>
          <a:xfrm>
            <a:off x="4331873" y="4653050"/>
            <a:ext cx="945711" cy="85808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MOMs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F5A975F-5263-8798-96C6-A3C83D45FA4C}"/>
              </a:ext>
            </a:extLst>
          </p:cNvPr>
          <p:cNvSpPr/>
          <p:nvPr/>
        </p:nvSpPr>
        <p:spPr>
          <a:xfrm>
            <a:off x="6568738" y="6075682"/>
            <a:ext cx="2339573" cy="50934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Site Instruction Notes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CF178E7-741C-662B-44FF-B7E2CB588083}"/>
              </a:ext>
            </a:extLst>
          </p:cNvPr>
          <p:cNvSpPr/>
          <p:nvPr/>
        </p:nvSpPr>
        <p:spPr>
          <a:xfrm>
            <a:off x="11355325" y="5944344"/>
            <a:ext cx="766531" cy="517787"/>
          </a:xfrm>
          <a:prstGeom prst="roundRect">
            <a:avLst>
              <a:gd name="adj" fmla="val 1449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COPs</a:t>
            </a:r>
          </a:p>
        </p:txBody>
      </p: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BD3DDA5A-70CC-2011-FEE0-4DD1A4126AF4}"/>
              </a:ext>
            </a:extLst>
          </p:cNvPr>
          <p:cNvCxnSpPr>
            <a:cxnSpLocks/>
            <a:stCxn id="6" idx="2"/>
            <a:endCxn id="32" idx="0"/>
          </p:cNvCxnSpPr>
          <p:nvPr/>
        </p:nvCxnSpPr>
        <p:spPr>
          <a:xfrm rot="5400000">
            <a:off x="8083741" y="3126644"/>
            <a:ext cx="1669803" cy="611431"/>
          </a:xfrm>
          <a:prstGeom prst="bentConnector3">
            <a:avLst/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5C2CB8E8-BAB3-D4F8-35AB-AEFB21405C20}"/>
              </a:ext>
            </a:extLst>
          </p:cNvPr>
          <p:cNvCxnSpPr>
            <a:cxnSpLocks/>
            <a:stCxn id="6" idx="3"/>
            <a:endCxn id="39" idx="0"/>
          </p:cNvCxnSpPr>
          <p:nvPr/>
        </p:nvCxnSpPr>
        <p:spPr>
          <a:xfrm flipH="1">
            <a:off x="10150471" y="2221281"/>
            <a:ext cx="438348" cy="1795188"/>
          </a:xfrm>
          <a:prstGeom prst="bentConnector4">
            <a:avLst>
              <a:gd name="adj1" fmla="val -52150"/>
              <a:gd name="adj2" fmla="val 60477"/>
            </a:avLst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DF2A37F0-6063-3F0E-75BC-13268BBDE622}"/>
              </a:ext>
            </a:extLst>
          </p:cNvPr>
          <p:cNvCxnSpPr>
            <a:cxnSpLocks/>
            <a:stCxn id="6" idx="3"/>
            <a:endCxn id="40" idx="0"/>
          </p:cNvCxnSpPr>
          <p:nvPr/>
        </p:nvCxnSpPr>
        <p:spPr>
          <a:xfrm>
            <a:off x="10588819" y="2221281"/>
            <a:ext cx="830652" cy="2517815"/>
          </a:xfrm>
          <a:prstGeom prst="bentConnector2">
            <a:avLst/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9C7FF6E3-D212-AB06-AAE7-7A6E56275E38}"/>
              </a:ext>
            </a:extLst>
          </p:cNvPr>
          <p:cNvCxnSpPr>
            <a:cxnSpLocks/>
            <a:stCxn id="6" idx="1"/>
            <a:endCxn id="34" idx="0"/>
          </p:cNvCxnSpPr>
          <p:nvPr/>
        </p:nvCxnSpPr>
        <p:spPr>
          <a:xfrm rot="10800000" flipV="1">
            <a:off x="6261216" y="2221281"/>
            <a:ext cx="1598678" cy="2037754"/>
          </a:xfrm>
          <a:prstGeom prst="bentConnector2">
            <a:avLst/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73DE39BC-E28D-19E4-2439-CCB0EF71FB54}"/>
              </a:ext>
            </a:extLst>
          </p:cNvPr>
          <p:cNvCxnSpPr>
            <a:cxnSpLocks/>
            <a:stCxn id="6" idx="2"/>
            <a:endCxn id="33" idx="0"/>
          </p:cNvCxnSpPr>
          <p:nvPr/>
        </p:nvCxnSpPr>
        <p:spPr>
          <a:xfrm rot="5400000">
            <a:off x="6045433" y="2608520"/>
            <a:ext cx="3189987" cy="3167863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BA4CE45E-9540-B966-2E2A-7C504959297F}"/>
              </a:ext>
            </a:extLst>
          </p:cNvPr>
          <p:cNvCxnSpPr>
            <a:cxnSpLocks/>
            <a:stCxn id="6" idx="3"/>
            <a:endCxn id="41" idx="0"/>
          </p:cNvCxnSpPr>
          <p:nvPr/>
        </p:nvCxnSpPr>
        <p:spPr>
          <a:xfrm>
            <a:off x="10588819" y="2221281"/>
            <a:ext cx="1149772" cy="3723063"/>
          </a:xfrm>
          <a:prstGeom prst="bentConnector2">
            <a:avLst/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08F18F62-7113-E78B-DBA2-C4EF356B9F3A}"/>
              </a:ext>
            </a:extLst>
          </p:cNvPr>
          <p:cNvCxnSpPr>
            <a:cxnSpLocks/>
          </p:cNvCxnSpPr>
          <p:nvPr/>
        </p:nvCxnSpPr>
        <p:spPr>
          <a:xfrm rot="5400000">
            <a:off x="6692988" y="3529600"/>
            <a:ext cx="3478224" cy="1485832"/>
          </a:xfrm>
          <a:prstGeom prst="bentConnector3">
            <a:avLst>
              <a:gd name="adj1" fmla="val 74537"/>
            </a:avLst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F1D9E2AE-9F1A-FCF6-67DD-A4B3D76A92B3}"/>
              </a:ext>
            </a:extLst>
          </p:cNvPr>
          <p:cNvCxnSpPr>
            <a:cxnSpLocks/>
            <a:stCxn id="6" idx="1"/>
            <a:endCxn id="9" idx="0"/>
          </p:cNvCxnSpPr>
          <p:nvPr/>
        </p:nvCxnSpPr>
        <p:spPr>
          <a:xfrm rot="10800000" flipV="1">
            <a:off x="6927732" y="2221280"/>
            <a:ext cx="932163" cy="1039141"/>
          </a:xfrm>
          <a:prstGeom prst="bentConnector2">
            <a:avLst/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or: Elbow 86">
            <a:extLst>
              <a:ext uri="{FF2B5EF4-FFF2-40B4-BE49-F238E27FC236}">
                <a16:creationId xmlns:a16="http://schemas.microsoft.com/office/drawing/2014/main" id="{F0EA6DBA-3E2F-4B76-FE5E-C68E432547EB}"/>
              </a:ext>
            </a:extLst>
          </p:cNvPr>
          <p:cNvCxnSpPr>
            <a:cxnSpLocks/>
          </p:cNvCxnSpPr>
          <p:nvPr/>
        </p:nvCxnSpPr>
        <p:spPr>
          <a:xfrm rot="5400000">
            <a:off x="7237292" y="2887993"/>
            <a:ext cx="1496325" cy="91525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or: Elbow 108">
            <a:extLst>
              <a:ext uri="{FF2B5EF4-FFF2-40B4-BE49-F238E27FC236}">
                <a16:creationId xmlns:a16="http://schemas.microsoft.com/office/drawing/2014/main" id="{2F9B7C55-8163-D277-28EC-016F496C77F3}"/>
              </a:ext>
            </a:extLst>
          </p:cNvPr>
          <p:cNvCxnSpPr>
            <a:cxnSpLocks/>
            <a:stCxn id="6" idx="1"/>
            <a:endCxn id="35" idx="3"/>
          </p:cNvCxnSpPr>
          <p:nvPr/>
        </p:nvCxnSpPr>
        <p:spPr>
          <a:xfrm rot="10800000" flipV="1">
            <a:off x="5277584" y="2221281"/>
            <a:ext cx="2582310" cy="2860814"/>
          </a:xfrm>
          <a:prstGeom prst="bentConnector3">
            <a:avLst>
              <a:gd name="adj1" fmla="val 90132"/>
            </a:avLst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E486845D-26DE-B5E8-7366-260F9946C22D}"/>
              </a:ext>
            </a:extLst>
          </p:cNvPr>
          <p:cNvSpPr/>
          <p:nvPr/>
        </p:nvSpPr>
        <p:spPr>
          <a:xfrm>
            <a:off x="9257146" y="5760942"/>
            <a:ext cx="1496974" cy="85808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Transmittals </a:t>
            </a:r>
          </a:p>
        </p:txBody>
      </p:sp>
      <p:cxnSp>
        <p:nvCxnSpPr>
          <p:cNvPr id="131" name="Connector: Elbow 130">
            <a:extLst>
              <a:ext uri="{FF2B5EF4-FFF2-40B4-BE49-F238E27FC236}">
                <a16:creationId xmlns:a16="http://schemas.microsoft.com/office/drawing/2014/main" id="{88A07ABE-5974-2231-4920-1B4B70F760AE}"/>
              </a:ext>
            </a:extLst>
          </p:cNvPr>
          <p:cNvCxnSpPr>
            <a:cxnSpLocks/>
          </p:cNvCxnSpPr>
          <p:nvPr/>
        </p:nvCxnSpPr>
        <p:spPr>
          <a:xfrm rot="16200000" flipH="1">
            <a:off x="8062554" y="3838882"/>
            <a:ext cx="3163484" cy="781276"/>
          </a:xfrm>
          <a:prstGeom prst="bentConnector3">
            <a:avLst/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97446E8-CC15-5598-28D4-F05FF6320BFD}"/>
              </a:ext>
            </a:extLst>
          </p:cNvPr>
          <p:cNvSpPr/>
          <p:nvPr/>
        </p:nvSpPr>
        <p:spPr>
          <a:xfrm>
            <a:off x="10717086" y="4739096"/>
            <a:ext cx="1404770" cy="858089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MIS / Dashboards 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8E4EECA-27F9-1E29-ACA9-0B455A5A587F}"/>
              </a:ext>
            </a:extLst>
          </p:cNvPr>
          <p:cNvSpPr/>
          <p:nvPr/>
        </p:nvSpPr>
        <p:spPr>
          <a:xfrm>
            <a:off x="9630132" y="4016469"/>
            <a:ext cx="1040678" cy="99099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Audit Reports 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2C865A4-467D-0B81-51C7-DA72130EDDF4}"/>
              </a:ext>
            </a:extLst>
          </p:cNvPr>
          <p:cNvSpPr/>
          <p:nvPr/>
        </p:nvSpPr>
        <p:spPr>
          <a:xfrm>
            <a:off x="6936152" y="4082975"/>
            <a:ext cx="945711" cy="858089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WPR</a:t>
            </a:r>
          </a:p>
        </p:txBody>
      </p:sp>
      <p:cxnSp>
        <p:nvCxnSpPr>
          <p:cNvPr id="150" name="Connector: Elbow 149">
            <a:extLst>
              <a:ext uri="{FF2B5EF4-FFF2-40B4-BE49-F238E27FC236}">
                <a16:creationId xmlns:a16="http://schemas.microsoft.com/office/drawing/2014/main" id="{D4399C7B-59FE-8F7A-ADBE-1CF6B78B276C}"/>
              </a:ext>
            </a:extLst>
          </p:cNvPr>
          <p:cNvCxnSpPr>
            <a:cxnSpLocks/>
            <a:endCxn id="5" idx="0"/>
          </p:cNvCxnSpPr>
          <p:nvPr/>
        </p:nvCxnSpPr>
        <p:spPr>
          <a:xfrm rot="10800000" flipV="1">
            <a:off x="2967644" y="490324"/>
            <a:ext cx="508952" cy="1354779"/>
          </a:xfrm>
          <a:prstGeom prst="bentConnector2">
            <a:avLst/>
          </a:prstGeom>
          <a:ln w="28575">
            <a:solidFill>
              <a:srgbClr val="FFC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ctor: Elbow 153">
            <a:extLst>
              <a:ext uri="{FF2B5EF4-FFF2-40B4-BE49-F238E27FC236}">
                <a16:creationId xmlns:a16="http://schemas.microsoft.com/office/drawing/2014/main" id="{3CD1CC36-B587-FAB7-8683-C30A51DC6CF3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8453436" y="490325"/>
            <a:ext cx="770921" cy="1354778"/>
          </a:xfrm>
          <a:prstGeom prst="bentConnector2">
            <a:avLst/>
          </a:prstGeom>
          <a:ln w="28575">
            <a:solidFill>
              <a:srgbClr val="FFC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BD46238F-D9A1-C5CB-1BB8-7DA0EA6DA31C}"/>
              </a:ext>
            </a:extLst>
          </p:cNvPr>
          <p:cNvCxnSpPr>
            <a:cxnSpLocks/>
            <a:stCxn id="5" idx="1"/>
            <a:endCxn id="7" idx="0"/>
          </p:cNvCxnSpPr>
          <p:nvPr/>
        </p:nvCxnSpPr>
        <p:spPr>
          <a:xfrm rot="10800000" flipV="1">
            <a:off x="1022467" y="2221282"/>
            <a:ext cx="580715" cy="1205564"/>
          </a:xfrm>
          <a:prstGeom prst="bentConnector2">
            <a:avLst/>
          </a:prstGeom>
          <a:ln w="28575">
            <a:solidFill>
              <a:schemeClr val="accent3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ctor: Elbow 157">
            <a:extLst>
              <a:ext uri="{FF2B5EF4-FFF2-40B4-BE49-F238E27FC236}">
                <a16:creationId xmlns:a16="http://schemas.microsoft.com/office/drawing/2014/main" id="{5F479235-DAF6-2323-FFE2-17F0E5371B08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 rot="5400000">
            <a:off x="1759722" y="3805379"/>
            <a:ext cx="2415843" cy="2"/>
          </a:xfrm>
          <a:prstGeom prst="bentConnector3">
            <a:avLst/>
          </a:prstGeom>
          <a:ln w="28575">
            <a:solidFill>
              <a:schemeClr val="accent3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32AB1F9-10B4-A24F-8B93-42DE72651898}"/>
              </a:ext>
            </a:extLst>
          </p:cNvPr>
          <p:cNvSpPr/>
          <p:nvPr/>
        </p:nvSpPr>
        <p:spPr>
          <a:xfrm>
            <a:off x="5703481" y="4259035"/>
            <a:ext cx="1115470" cy="75235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DPR/DLR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E2B89E7A-9CF7-1156-3993-A26A64AA885E}"/>
              </a:ext>
            </a:extLst>
          </p:cNvPr>
          <p:cNvCxnSpPr>
            <a:cxnSpLocks/>
          </p:cNvCxnSpPr>
          <p:nvPr/>
        </p:nvCxnSpPr>
        <p:spPr>
          <a:xfrm rot="10800000" flipV="1">
            <a:off x="4900651" y="2219323"/>
            <a:ext cx="580715" cy="1205564"/>
          </a:xfrm>
          <a:prstGeom prst="bentConnector2">
            <a:avLst/>
          </a:prstGeom>
          <a:ln w="28575">
            <a:solidFill>
              <a:schemeClr val="accent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48936D9-1E8C-549F-02C9-DC9CF0C5C3A1}"/>
              </a:ext>
            </a:extLst>
          </p:cNvPr>
          <p:cNvSpPr/>
          <p:nvPr/>
        </p:nvSpPr>
        <p:spPr>
          <a:xfrm>
            <a:off x="3847226" y="3414427"/>
            <a:ext cx="1474056" cy="85808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</a:t>
            </a:r>
            <a:r>
              <a:rPr lang="en-IN" dirty="0"/>
              <a:t>HATS APP/ TEXT IMAGES</a:t>
            </a:r>
          </a:p>
        </p:txBody>
      </p:sp>
    </p:spTree>
    <p:extLst>
      <p:ext uri="{BB962C8B-B14F-4D97-AF65-F5344CB8AC3E}">
        <p14:creationId xmlns:p14="http://schemas.microsoft.com/office/powerpoint/2010/main" val="2684912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9DE19-A037-7E7D-D34E-86DA67727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7"/>
            <a:ext cx="9252154" cy="101665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Functions of communication	</a:t>
            </a:r>
            <a:endParaRPr lang="en-IN" dirty="0">
              <a:solidFill>
                <a:schemeClr val="accent1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DC8CC15-779C-9BF0-F7E1-DB450BA1A6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9235458"/>
              </p:ext>
            </p:extLst>
          </p:nvPr>
        </p:nvGraphicFramePr>
        <p:xfrm>
          <a:off x="648930" y="2810256"/>
          <a:ext cx="10895370" cy="3404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29827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oremon&quot; Kids T-Shirt for Sale by ...">
            <a:extLst>
              <a:ext uri="{FF2B5EF4-FFF2-40B4-BE49-F238E27FC236}">
                <a16:creationId xmlns:a16="http://schemas.microsoft.com/office/drawing/2014/main" id="{23A3DB38-4D7C-E36A-EA42-C5C606E6F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229" y="2851311"/>
            <a:ext cx="2280559" cy="304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F888C4-049E-8597-E637-6E56002F7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247" y="2259295"/>
            <a:ext cx="5049606" cy="2726363"/>
          </a:xfrm>
          <a:prstGeom prst="rect">
            <a:avLst/>
          </a:prstGeom>
        </p:spPr>
      </p:pic>
      <p:pic>
        <p:nvPicPr>
          <p:cNvPr id="1032" name="Picture 8" descr="Peppa Pig in the Future | Family Kids ...">
            <a:extLst>
              <a:ext uri="{FF2B5EF4-FFF2-40B4-BE49-F238E27FC236}">
                <a16:creationId xmlns:a16="http://schemas.microsoft.com/office/drawing/2014/main" id="{FED4F08B-6156-88A7-B2D9-B18693836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70" y="604665"/>
            <a:ext cx="3205488" cy="180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012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C90DFD-1375-4112-C3C8-20DE41A8D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1701" y="419576"/>
            <a:ext cx="2579257" cy="268325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567EF13-4550-807F-22FB-617A13B6F081}"/>
              </a:ext>
            </a:extLst>
          </p:cNvPr>
          <p:cNvGrpSpPr/>
          <p:nvPr/>
        </p:nvGrpSpPr>
        <p:grpSpPr>
          <a:xfrm>
            <a:off x="4987608" y="1749935"/>
            <a:ext cx="1859506" cy="3126865"/>
            <a:chOff x="4454141" y="2439633"/>
            <a:chExt cx="2286319" cy="371801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2E05EE9-3A4A-2FED-AD9C-6D18907FC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4141" y="2439633"/>
              <a:ext cx="2286319" cy="105064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D7F9ADE-1CBD-A8EB-2A67-B157C4878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54141" y="3490277"/>
              <a:ext cx="2286319" cy="2667372"/>
            </a:xfrm>
            <a:prstGeom prst="rect">
              <a:avLst/>
            </a:prstGeom>
          </p:spPr>
        </p:pic>
      </p:grpSp>
      <p:pic>
        <p:nvPicPr>
          <p:cNvPr id="1028" name="Picture 4" descr="School Clipart-girl reading a book read ...">
            <a:extLst>
              <a:ext uri="{FF2B5EF4-FFF2-40B4-BE49-F238E27FC236}">
                <a16:creationId xmlns:a16="http://schemas.microsoft.com/office/drawing/2014/main" id="{CD34341B-D816-53A4-D205-4E3911742EE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076" y="581705"/>
            <a:ext cx="2332945" cy="198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group of children and a person&#10;&#10;AI-generated content may be incorrect.">
            <a:extLst>
              <a:ext uri="{FF2B5EF4-FFF2-40B4-BE49-F238E27FC236}">
                <a16:creationId xmlns:a16="http://schemas.microsoft.com/office/drawing/2014/main" id="{7A80EE87-2D4D-D2F4-11C7-294510E3A4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778" y="3216347"/>
            <a:ext cx="2539704" cy="25397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D0E47EF-591D-2E91-A52B-9B1FC4F1F1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0428" y="3755165"/>
            <a:ext cx="2819794" cy="193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24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CFA1B-6BC4-975C-59B4-F70B1D769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accent2"/>
                </a:solidFill>
                <a:latin typeface="+mn-lt"/>
              </a:rPr>
              <a:t>Communication Etiquette</a:t>
            </a:r>
            <a:endParaRPr lang="en-IN" dirty="0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6D34B0-544B-E80C-50B6-C9B006AF4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748" y="2499912"/>
            <a:ext cx="3430072" cy="262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490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19BF045A-6C99-AB4A-3773-ADB89F41D0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57952" y="1842660"/>
            <a:ext cx="3862392" cy="42549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63480" rIns="0" bIns="12696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Be a Good Listener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0" indent="0">
              <a:lnSpc>
                <a:spcPct val="100000"/>
              </a:lnSpc>
              <a:buClrTx/>
              <a:buSzTx/>
              <a:buFontTx/>
              <a:buChar char="•"/>
            </a:pPr>
            <a:r>
              <a:rPr lang="en-US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Be Respectful, Considerate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Be Brief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Be Timely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Be Honest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Choose the Right Channel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936D479-09A1-56CE-E153-23A2BB94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461" y="276330"/>
            <a:ext cx="9747700" cy="977405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ORAL</a:t>
            </a:r>
            <a:endParaRPr lang="en-IN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254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D62C3-7D2E-677F-1826-73EEFD8E2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Written</a:t>
            </a:r>
            <a:endParaRPr lang="en-IN" sz="40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B7094-63C6-5AFA-2D73-D6FBE8F2A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75231"/>
            <a:ext cx="10058400" cy="4023360"/>
          </a:xfrm>
        </p:spPr>
        <p:txBody>
          <a:bodyPr/>
          <a:lstStyle/>
          <a:p>
            <a:pPr marL="0" indent="0">
              <a:buNone/>
            </a:pPr>
            <a:endParaRPr lang="en-IN" dirty="0"/>
          </a:p>
          <a:p>
            <a:endParaRPr lang="en-IN" dirty="0"/>
          </a:p>
          <a:p>
            <a:endParaRPr lang="en-IN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19B3B8-8F80-C8B6-09BC-BBB4B5CF79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2581" y="2103362"/>
            <a:ext cx="2989161" cy="324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0051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4376</TotalTime>
  <Words>257</Words>
  <Application>Microsoft Office PowerPoint</Application>
  <PresentationFormat>Widescreen</PresentationFormat>
  <Paragraphs>92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Aptos</vt:lpstr>
      <vt:lpstr>Arial Rounded MT Bold</vt:lpstr>
      <vt:lpstr>Calibri</vt:lpstr>
      <vt:lpstr>Calibri Light</vt:lpstr>
      <vt:lpstr>Garamond</vt:lpstr>
      <vt:lpstr>Wingdings</vt:lpstr>
      <vt:lpstr>Retrospect</vt:lpstr>
      <vt:lpstr>COMMUNICATION</vt:lpstr>
      <vt:lpstr>Types</vt:lpstr>
      <vt:lpstr>PowerPoint Presentation</vt:lpstr>
      <vt:lpstr>Functions of communication </vt:lpstr>
      <vt:lpstr>PowerPoint Presentation</vt:lpstr>
      <vt:lpstr>PowerPoint Presentation</vt:lpstr>
      <vt:lpstr>Communication Etiquette</vt:lpstr>
      <vt:lpstr>ORAL</vt:lpstr>
      <vt:lpstr>Written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Non-Verbal - How to be attractive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Space Konstryst</dc:creator>
  <cp:lastModifiedBy>Space Konstryst</cp:lastModifiedBy>
  <cp:revision>25</cp:revision>
  <dcterms:created xsi:type="dcterms:W3CDTF">2025-01-06T06:58:57Z</dcterms:created>
  <dcterms:modified xsi:type="dcterms:W3CDTF">2025-02-01T02:51:46Z</dcterms:modified>
</cp:coreProperties>
</file>